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slides/slide221.xml" ContentType="application/vnd.openxmlformats-officedocument.presentationml.slide+xml"/>
  <Override PartName="/ppt/slides/slide319.xml" ContentType="application/vnd.openxmlformats-officedocument.presentationml.slide+xml"/>
  <Override PartName="/ppt/slides/slide366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344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333.xml" ContentType="application/vnd.openxmlformats-officedocument.presentationml.slide+xml"/>
  <Override PartName="/ppt/slides/slide380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259.xml" ContentType="application/vnd.openxmlformats-officedocument.presentationml.slide+xml"/>
  <Override PartName="/ppt/slides/slide32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00.xml" ContentType="application/vnd.openxmlformats-officedocument.presentationml.slide+xml"/>
  <Override PartName="/ppt/slides/slide31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s/slide262.xml" ContentType="application/vnd.openxmlformats-officedocument.presentationml.slide+xml"/>
  <Override PartName="/ppt/slides/slide273.xml" ContentType="application/vnd.openxmlformats-officedocument.presentationml.slide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s/slide349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s/slide327.xml" ContentType="application/vnd.openxmlformats-officedocument.presentationml.slide+xml"/>
  <Override PartName="/ppt/slides/slide338.xml" ContentType="application/vnd.openxmlformats-officedocument.presentationml.slide+xml"/>
  <Override PartName="/ppt/slides/slide374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s/slide316.xml" ContentType="application/vnd.openxmlformats-officedocument.presentationml.slide+xml"/>
  <Override PartName="/ppt/slides/slide36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305.xml" ContentType="application/vnd.openxmlformats-officedocument.presentationml.slide+xml"/>
  <Override PartName="/ppt/slides/slide352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78.xml" ContentType="application/vnd.openxmlformats-officedocument.presentationml.slide+xml"/>
  <Override PartName="/ppt/slides/slide289.xml" ContentType="application/vnd.openxmlformats-officedocument.presentationml.slide+xml"/>
  <Override PartName="/ppt/slides/slide330.xml" ContentType="application/vnd.openxmlformats-officedocument.presentationml.slide+xml"/>
  <Override PartName="/ppt/slides/slide341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6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281.xml" ContentType="application/vnd.openxmlformats-officedocument.presentationml.slide+xml"/>
  <Override PartName="/ppt/slides/slide292.xml" ContentType="application/vnd.openxmlformats-officedocument.presentationml.slide+xml"/>
  <Override PartName="/ppt/slides/slide379.xml" ContentType="application/vnd.openxmlformats-officedocument.presentationml.slide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57.xml" ContentType="application/vnd.openxmlformats-officedocument.presentationml.slide+xml"/>
  <Override PartName="/ppt/slides/slide368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346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335.xml" ContentType="application/vnd.openxmlformats-officedocument.presentationml.slide+xml"/>
  <Override PartName="/ppt/slides/slide382.xml" ContentType="application/vnd.openxmlformats-officedocument.presentationml.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slides/slide324.xml" ContentType="application/vnd.openxmlformats-officedocument.presentationml.slide+xml"/>
  <Override PartName="/ppt/slides/slide371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297.xml" ContentType="application/vnd.openxmlformats-officedocument.presentationml.slide+xml"/>
  <Override PartName="/ppt/slides/slide302.xml" ContentType="application/vnd.openxmlformats-officedocument.presentationml.slide+xml"/>
  <Override PartName="/ppt/slides/slide313.xml" ContentType="application/vnd.openxmlformats-officedocument.presentationml.slide+xml"/>
  <Override PartName="/ppt/slides/slide360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64.xml" ContentType="application/vnd.openxmlformats-officedocument.presentationml.slide+xml"/>
  <Override PartName="/ppt/slides/slide275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242.xml" ContentType="application/vnd.openxmlformats-officedocument.presentationml.slide+xml"/>
  <Override PartName="/ppt/slides/slide329.xml" ContentType="application/vnd.openxmlformats-officedocument.presentationml.slide+xml"/>
  <Override PartName="/ppt/slides/slide37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231.xml" ContentType="application/vnd.openxmlformats-officedocument.presentationml.slide+xml"/>
  <Override PartName="/ppt/slides/slide318.xml" ContentType="application/vnd.openxmlformats-officedocument.presentationml.slide+xml"/>
  <Override PartName="/ppt/slides/slide365.xml" ContentType="application/vnd.openxmlformats-officedocument.presentationml.slide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slides/slide307.xml" ContentType="application/vnd.openxmlformats-officedocument.presentationml.slide+xml"/>
  <Override PartName="/ppt/slides/slide354.xml" ContentType="application/vnd.openxmlformats-officedocument.presentationml.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slides/slide332.xml" ContentType="application/vnd.openxmlformats-officedocument.presentationml.slide+xml"/>
  <Override PartName="/ppt/slides/slide343.xml" ContentType="application/vnd.openxmlformats-officedocument.presentationml.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321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31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s/slide29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348.xml" ContentType="application/vnd.openxmlformats-officedocument.presentationml.slide+xml"/>
  <Override PartName="/ppt/slides/slide359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337.xml" ContentType="application/vnd.openxmlformats-officedocument.presentationml.slide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326.xml" ContentType="application/vnd.openxmlformats-officedocument.presentationml.slide+xml"/>
  <Override PartName="/ppt/slides/slide373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299.xml" ContentType="application/vnd.openxmlformats-officedocument.presentationml.slide+xml"/>
  <Override PartName="/ppt/slides/slide304.xml" ContentType="application/vnd.openxmlformats-officedocument.presentationml.slide+xml"/>
  <Override PartName="/ppt/slides/slide315.xml" ContentType="application/vnd.openxmlformats-officedocument.presentationml.slide+xml"/>
  <Override PartName="/ppt/slides/slide351.xml" ContentType="application/vnd.openxmlformats-officedocument.presentationml.slide+xml"/>
  <Override PartName="/ppt/slides/slide362.xml" ContentType="application/vnd.openxmlformats-officedocument.presentationml.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slides/slide34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s/slide37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367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309.xml" ContentType="application/vnd.openxmlformats-officedocument.presentationml.slide+xml"/>
  <Override PartName="/ppt/slides/slide356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s/slide345.xml" ContentType="application/vnd.openxmlformats-officedocument.presentationml.slide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323.xml" ContentType="application/vnd.openxmlformats-officedocument.presentationml.slide+xml"/>
  <Override PartName="/ppt/slides/slide334.xml" ContentType="application/vnd.openxmlformats-officedocument.presentationml.slide+xml"/>
  <Override PartName="/ppt/slides/slide370.xml" ContentType="application/vnd.openxmlformats-officedocument.presentationml.slide+xml"/>
  <Override PartName="/ppt/slides/slide381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s/slide31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339.xml" ContentType="application/vnd.openxmlformats-officedocument.presentationml.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s/slide328.xml" ContentType="application/vnd.openxmlformats-officedocument.presentationml.slide+xml"/>
  <Override PartName="/ppt/slides/slide375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317.xml" ContentType="application/vnd.openxmlformats-officedocument.presentationml.slide+xml"/>
  <Override PartName="/ppt/slides/slide353.xml" ContentType="application/vnd.openxmlformats-officedocument.presentationml.slide+xml"/>
  <Override PartName="/ppt/slides/slide364.xml" ContentType="application/vnd.openxmlformats-officedocument.presentationml.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34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331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32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slides/slide369.xml" ContentType="application/vnd.openxmlformats-officedocument.presentationml.slide+xml"/>
  <Default Extension="jpeg" ContentType="image/jpeg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s/slide358.xml" ContentType="application/vnd.openxmlformats-officedocument.presentationml.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347.xml" ContentType="application/vnd.openxmlformats-officedocument.presentationml.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slides/slide325.xml" ContentType="application/vnd.openxmlformats-officedocument.presentationml.slide+xml"/>
  <Override PartName="/ppt/slides/slide336.xml" ContentType="application/vnd.openxmlformats-officedocument.presentationml.slide+xml"/>
  <Override PartName="/ppt/slides/slide372.xml" ContentType="application/vnd.openxmlformats-officedocument.presentationml.slide+xml"/>
  <Override PartName="/ppt/slides/slide383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314.xml" ContentType="application/vnd.openxmlformats-officedocument.presentationml.slide+xml"/>
  <Override PartName="/ppt/slides/slide361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slides/slide350.xml" ContentType="application/vnd.openxmlformats-officedocument.presentationml.slide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377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slides/slide308.xml" ContentType="application/vnd.openxmlformats-officedocument.presentationml.slide+xml"/>
  <Override PartName="/ppt/slides/slide35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5"/>
  </p:notesMasterIdLst>
  <p:sldIdLst>
    <p:sldId id="934" r:id="rId2"/>
    <p:sldId id="257" r:id="rId3"/>
    <p:sldId id="802" r:id="rId4"/>
    <p:sldId id="317" r:id="rId5"/>
    <p:sldId id="437" r:id="rId6"/>
    <p:sldId id="724" r:id="rId7"/>
    <p:sldId id="318" r:id="rId8"/>
    <p:sldId id="935" r:id="rId9"/>
    <p:sldId id="936" r:id="rId10"/>
    <p:sldId id="937" r:id="rId11"/>
    <p:sldId id="938" r:id="rId12"/>
    <p:sldId id="939" r:id="rId13"/>
    <p:sldId id="940" r:id="rId14"/>
    <p:sldId id="941" r:id="rId15"/>
    <p:sldId id="942" r:id="rId16"/>
    <p:sldId id="943" r:id="rId17"/>
    <p:sldId id="944" r:id="rId18"/>
    <p:sldId id="945" r:id="rId19"/>
    <p:sldId id="946" r:id="rId20"/>
    <p:sldId id="947" r:id="rId21"/>
    <p:sldId id="948" r:id="rId22"/>
    <p:sldId id="949" r:id="rId23"/>
    <p:sldId id="950" r:id="rId24"/>
    <p:sldId id="951" r:id="rId25"/>
    <p:sldId id="952" r:id="rId26"/>
    <p:sldId id="953" r:id="rId27"/>
    <p:sldId id="954" r:id="rId28"/>
    <p:sldId id="955" r:id="rId29"/>
    <p:sldId id="956" r:id="rId30"/>
    <p:sldId id="957" r:id="rId31"/>
    <p:sldId id="958" r:id="rId32"/>
    <p:sldId id="959" r:id="rId33"/>
    <p:sldId id="960" r:id="rId34"/>
    <p:sldId id="961" r:id="rId35"/>
    <p:sldId id="962" r:id="rId36"/>
    <p:sldId id="963" r:id="rId37"/>
    <p:sldId id="964" r:id="rId38"/>
    <p:sldId id="965" r:id="rId39"/>
    <p:sldId id="966" r:id="rId40"/>
    <p:sldId id="967" r:id="rId41"/>
    <p:sldId id="968" r:id="rId42"/>
    <p:sldId id="969" r:id="rId43"/>
    <p:sldId id="970" r:id="rId44"/>
    <p:sldId id="971" r:id="rId45"/>
    <p:sldId id="972" r:id="rId46"/>
    <p:sldId id="973" r:id="rId47"/>
    <p:sldId id="974" r:id="rId48"/>
    <p:sldId id="975" r:id="rId49"/>
    <p:sldId id="976" r:id="rId50"/>
    <p:sldId id="977" r:id="rId51"/>
    <p:sldId id="978" r:id="rId52"/>
    <p:sldId id="979" r:id="rId53"/>
    <p:sldId id="980" r:id="rId54"/>
    <p:sldId id="981" r:id="rId55"/>
    <p:sldId id="982" r:id="rId56"/>
    <p:sldId id="983" r:id="rId57"/>
    <p:sldId id="984" r:id="rId58"/>
    <p:sldId id="985" r:id="rId59"/>
    <p:sldId id="986" r:id="rId60"/>
    <p:sldId id="987" r:id="rId61"/>
    <p:sldId id="988" r:id="rId62"/>
    <p:sldId id="989" r:id="rId63"/>
    <p:sldId id="990" r:id="rId64"/>
    <p:sldId id="991" r:id="rId65"/>
    <p:sldId id="992" r:id="rId66"/>
    <p:sldId id="993" r:id="rId67"/>
    <p:sldId id="994" r:id="rId68"/>
    <p:sldId id="995" r:id="rId69"/>
    <p:sldId id="996" r:id="rId70"/>
    <p:sldId id="997" r:id="rId71"/>
    <p:sldId id="998" r:id="rId72"/>
    <p:sldId id="999" r:id="rId73"/>
    <p:sldId id="1000" r:id="rId74"/>
    <p:sldId id="1001" r:id="rId75"/>
    <p:sldId id="1002" r:id="rId76"/>
    <p:sldId id="1003" r:id="rId77"/>
    <p:sldId id="1004" r:id="rId78"/>
    <p:sldId id="1005" r:id="rId79"/>
    <p:sldId id="1006" r:id="rId80"/>
    <p:sldId id="1007" r:id="rId81"/>
    <p:sldId id="1008" r:id="rId82"/>
    <p:sldId id="1009" r:id="rId83"/>
    <p:sldId id="1010" r:id="rId84"/>
    <p:sldId id="1011" r:id="rId85"/>
    <p:sldId id="1012" r:id="rId86"/>
    <p:sldId id="1013" r:id="rId87"/>
    <p:sldId id="1014" r:id="rId88"/>
    <p:sldId id="1015" r:id="rId89"/>
    <p:sldId id="1016" r:id="rId90"/>
    <p:sldId id="1017" r:id="rId91"/>
    <p:sldId id="1018" r:id="rId92"/>
    <p:sldId id="1019" r:id="rId93"/>
    <p:sldId id="1020" r:id="rId94"/>
    <p:sldId id="1021" r:id="rId95"/>
    <p:sldId id="1022" r:id="rId96"/>
    <p:sldId id="1023" r:id="rId97"/>
    <p:sldId id="1024" r:id="rId98"/>
    <p:sldId id="1025" r:id="rId99"/>
    <p:sldId id="1026" r:id="rId100"/>
    <p:sldId id="1027" r:id="rId101"/>
    <p:sldId id="1028" r:id="rId102"/>
    <p:sldId id="1029" r:id="rId103"/>
    <p:sldId id="1030" r:id="rId104"/>
    <p:sldId id="1031" r:id="rId105"/>
    <p:sldId id="1032" r:id="rId106"/>
    <p:sldId id="1033" r:id="rId107"/>
    <p:sldId id="1034" r:id="rId108"/>
    <p:sldId id="1035" r:id="rId109"/>
    <p:sldId id="1036" r:id="rId110"/>
    <p:sldId id="1037" r:id="rId111"/>
    <p:sldId id="1038" r:id="rId112"/>
    <p:sldId id="1039" r:id="rId113"/>
    <p:sldId id="1040" r:id="rId114"/>
    <p:sldId id="1041" r:id="rId115"/>
    <p:sldId id="1042" r:id="rId116"/>
    <p:sldId id="1043" r:id="rId117"/>
    <p:sldId id="1044" r:id="rId118"/>
    <p:sldId id="1045" r:id="rId119"/>
    <p:sldId id="1046" r:id="rId120"/>
    <p:sldId id="1047" r:id="rId121"/>
    <p:sldId id="1048" r:id="rId122"/>
    <p:sldId id="1049" r:id="rId123"/>
    <p:sldId id="1050" r:id="rId124"/>
    <p:sldId id="1051" r:id="rId125"/>
    <p:sldId id="1052" r:id="rId126"/>
    <p:sldId id="1053" r:id="rId127"/>
    <p:sldId id="1054" r:id="rId128"/>
    <p:sldId id="1055" r:id="rId129"/>
    <p:sldId id="1056" r:id="rId130"/>
    <p:sldId id="1057" r:id="rId131"/>
    <p:sldId id="1058" r:id="rId132"/>
    <p:sldId id="1059" r:id="rId133"/>
    <p:sldId id="1061" r:id="rId134"/>
    <p:sldId id="1104" r:id="rId135"/>
    <p:sldId id="1062" r:id="rId136"/>
    <p:sldId id="1063" r:id="rId137"/>
    <p:sldId id="1064" r:id="rId138"/>
    <p:sldId id="1065" r:id="rId139"/>
    <p:sldId id="1066" r:id="rId140"/>
    <p:sldId id="1067" r:id="rId141"/>
    <p:sldId id="1068" r:id="rId142"/>
    <p:sldId id="1069" r:id="rId143"/>
    <p:sldId id="1070" r:id="rId144"/>
    <p:sldId id="1071" r:id="rId145"/>
    <p:sldId id="1072" r:id="rId146"/>
    <p:sldId id="1073" r:id="rId147"/>
    <p:sldId id="1074" r:id="rId148"/>
    <p:sldId id="1075" r:id="rId149"/>
    <p:sldId id="1076" r:id="rId150"/>
    <p:sldId id="1077" r:id="rId151"/>
    <p:sldId id="1078" r:id="rId152"/>
    <p:sldId id="1079" r:id="rId153"/>
    <p:sldId id="1080" r:id="rId154"/>
    <p:sldId id="1081" r:id="rId155"/>
    <p:sldId id="1082" r:id="rId156"/>
    <p:sldId id="1083" r:id="rId157"/>
    <p:sldId id="1084" r:id="rId158"/>
    <p:sldId id="1085" r:id="rId159"/>
    <p:sldId id="1086" r:id="rId160"/>
    <p:sldId id="1087" r:id="rId161"/>
    <p:sldId id="1088" r:id="rId162"/>
    <p:sldId id="1089" r:id="rId163"/>
    <p:sldId id="1090" r:id="rId164"/>
    <p:sldId id="1091" r:id="rId165"/>
    <p:sldId id="1092" r:id="rId166"/>
    <p:sldId id="1093" r:id="rId167"/>
    <p:sldId id="1094" r:id="rId168"/>
    <p:sldId id="1095" r:id="rId169"/>
    <p:sldId id="1096" r:id="rId170"/>
    <p:sldId id="1097" r:id="rId171"/>
    <p:sldId id="1098" r:id="rId172"/>
    <p:sldId id="1099" r:id="rId173"/>
    <p:sldId id="1100" r:id="rId174"/>
    <p:sldId id="1101" r:id="rId175"/>
    <p:sldId id="1102" r:id="rId176"/>
    <p:sldId id="1103" r:id="rId177"/>
    <p:sldId id="1105" r:id="rId178"/>
    <p:sldId id="1106" r:id="rId179"/>
    <p:sldId id="1107" r:id="rId180"/>
    <p:sldId id="1108" r:id="rId181"/>
    <p:sldId id="1109" r:id="rId182"/>
    <p:sldId id="1110" r:id="rId183"/>
    <p:sldId id="1111" r:id="rId184"/>
    <p:sldId id="1112" r:id="rId185"/>
    <p:sldId id="1113" r:id="rId186"/>
    <p:sldId id="1114" r:id="rId187"/>
    <p:sldId id="1115" r:id="rId188"/>
    <p:sldId id="1116" r:id="rId189"/>
    <p:sldId id="1117" r:id="rId190"/>
    <p:sldId id="1118" r:id="rId191"/>
    <p:sldId id="1119" r:id="rId192"/>
    <p:sldId id="1120" r:id="rId193"/>
    <p:sldId id="1121" r:id="rId194"/>
    <p:sldId id="1122" r:id="rId195"/>
    <p:sldId id="1123" r:id="rId196"/>
    <p:sldId id="1124" r:id="rId197"/>
    <p:sldId id="1125" r:id="rId198"/>
    <p:sldId id="1126" r:id="rId199"/>
    <p:sldId id="1127" r:id="rId200"/>
    <p:sldId id="1128" r:id="rId201"/>
    <p:sldId id="1129" r:id="rId202"/>
    <p:sldId id="1130" r:id="rId203"/>
    <p:sldId id="1131" r:id="rId204"/>
    <p:sldId id="1132" r:id="rId205"/>
    <p:sldId id="1133" r:id="rId206"/>
    <p:sldId id="1134" r:id="rId207"/>
    <p:sldId id="1135" r:id="rId208"/>
    <p:sldId id="1136" r:id="rId209"/>
    <p:sldId id="1137" r:id="rId210"/>
    <p:sldId id="1138" r:id="rId211"/>
    <p:sldId id="1139" r:id="rId212"/>
    <p:sldId id="1140" r:id="rId213"/>
    <p:sldId id="1141" r:id="rId214"/>
    <p:sldId id="1142" r:id="rId215"/>
    <p:sldId id="1143" r:id="rId216"/>
    <p:sldId id="1144" r:id="rId217"/>
    <p:sldId id="1145" r:id="rId218"/>
    <p:sldId id="1146" r:id="rId219"/>
    <p:sldId id="1147" r:id="rId220"/>
    <p:sldId id="1148" r:id="rId221"/>
    <p:sldId id="1149" r:id="rId222"/>
    <p:sldId id="1150" r:id="rId223"/>
    <p:sldId id="1151" r:id="rId224"/>
    <p:sldId id="1152" r:id="rId225"/>
    <p:sldId id="1153" r:id="rId226"/>
    <p:sldId id="1154" r:id="rId227"/>
    <p:sldId id="1155" r:id="rId228"/>
    <p:sldId id="1156" r:id="rId229"/>
    <p:sldId id="1157" r:id="rId230"/>
    <p:sldId id="1158" r:id="rId231"/>
    <p:sldId id="1159" r:id="rId232"/>
    <p:sldId id="1160" r:id="rId233"/>
    <p:sldId id="1161" r:id="rId234"/>
    <p:sldId id="1162" r:id="rId235"/>
    <p:sldId id="1163" r:id="rId236"/>
    <p:sldId id="1164" r:id="rId237"/>
    <p:sldId id="1165" r:id="rId238"/>
    <p:sldId id="1166" r:id="rId239"/>
    <p:sldId id="1167" r:id="rId240"/>
    <p:sldId id="1168" r:id="rId241"/>
    <p:sldId id="1169" r:id="rId242"/>
    <p:sldId id="1170" r:id="rId243"/>
    <p:sldId id="1171" r:id="rId244"/>
    <p:sldId id="1172" r:id="rId245"/>
    <p:sldId id="1173" r:id="rId246"/>
    <p:sldId id="1174" r:id="rId247"/>
    <p:sldId id="1175" r:id="rId248"/>
    <p:sldId id="1176" r:id="rId249"/>
    <p:sldId id="1177" r:id="rId250"/>
    <p:sldId id="1178" r:id="rId251"/>
    <p:sldId id="1179" r:id="rId252"/>
    <p:sldId id="1180" r:id="rId253"/>
    <p:sldId id="1181" r:id="rId254"/>
    <p:sldId id="1182" r:id="rId255"/>
    <p:sldId id="1183" r:id="rId256"/>
    <p:sldId id="1184" r:id="rId257"/>
    <p:sldId id="1185" r:id="rId258"/>
    <p:sldId id="1186" r:id="rId259"/>
    <p:sldId id="1187" r:id="rId260"/>
    <p:sldId id="1188" r:id="rId261"/>
    <p:sldId id="1189" r:id="rId262"/>
    <p:sldId id="1190" r:id="rId263"/>
    <p:sldId id="1191" r:id="rId264"/>
    <p:sldId id="1192" r:id="rId265"/>
    <p:sldId id="1193" r:id="rId266"/>
    <p:sldId id="1194" r:id="rId267"/>
    <p:sldId id="1195" r:id="rId268"/>
    <p:sldId id="1196" r:id="rId269"/>
    <p:sldId id="1197" r:id="rId270"/>
    <p:sldId id="1198" r:id="rId271"/>
    <p:sldId id="1199" r:id="rId272"/>
    <p:sldId id="1200" r:id="rId273"/>
    <p:sldId id="1201" r:id="rId274"/>
    <p:sldId id="1202" r:id="rId275"/>
    <p:sldId id="1203" r:id="rId276"/>
    <p:sldId id="1204" r:id="rId277"/>
    <p:sldId id="1205" r:id="rId278"/>
    <p:sldId id="1206" r:id="rId279"/>
    <p:sldId id="1207" r:id="rId280"/>
    <p:sldId id="1208" r:id="rId281"/>
    <p:sldId id="1209" r:id="rId282"/>
    <p:sldId id="1210" r:id="rId283"/>
    <p:sldId id="1211" r:id="rId284"/>
    <p:sldId id="1212" r:id="rId285"/>
    <p:sldId id="1213" r:id="rId286"/>
    <p:sldId id="1214" r:id="rId287"/>
    <p:sldId id="1215" r:id="rId288"/>
    <p:sldId id="1216" r:id="rId289"/>
    <p:sldId id="1217" r:id="rId290"/>
    <p:sldId id="1218" r:id="rId291"/>
    <p:sldId id="1219" r:id="rId292"/>
    <p:sldId id="1220" r:id="rId293"/>
    <p:sldId id="1221" r:id="rId294"/>
    <p:sldId id="1222" r:id="rId295"/>
    <p:sldId id="1223" r:id="rId296"/>
    <p:sldId id="1224" r:id="rId297"/>
    <p:sldId id="1225" r:id="rId298"/>
    <p:sldId id="1226" r:id="rId299"/>
    <p:sldId id="1227" r:id="rId300"/>
    <p:sldId id="1228" r:id="rId301"/>
    <p:sldId id="1229" r:id="rId302"/>
    <p:sldId id="1230" r:id="rId303"/>
    <p:sldId id="1231" r:id="rId304"/>
    <p:sldId id="1232" r:id="rId305"/>
    <p:sldId id="1233" r:id="rId306"/>
    <p:sldId id="1234" r:id="rId307"/>
    <p:sldId id="1235" r:id="rId308"/>
    <p:sldId id="1236" r:id="rId309"/>
    <p:sldId id="1237" r:id="rId310"/>
    <p:sldId id="1238" r:id="rId311"/>
    <p:sldId id="1239" r:id="rId312"/>
    <p:sldId id="1240" r:id="rId313"/>
    <p:sldId id="1241" r:id="rId314"/>
    <p:sldId id="1242" r:id="rId315"/>
    <p:sldId id="1243" r:id="rId316"/>
    <p:sldId id="1244" r:id="rId317"/>
    <p:sldId id="1245" r:id="rId318"/>
    <p:sldId id="1246" r:id="rId319"/>
    <p:sldId id="1247" r:id="rId320"/>
    <p:sldId id="1248" r:id="rId321"/>
    <p:sldId id="1249" r:id="rId322"/>
    <p:sldId id="1250" r:id="rId323"/>
    <p:sldId id="1251" r:id="rId324"/>
    <p:sldId id="1252" r:id="rId325"/>
    <p:sldId id="1253" r:id="rId326"/>
    <p:sldId id="1254" r:id="rId327"/>
    <p:sldId id="1255" r:id="rId328"/>
    <p:sldId id="1256" r:id="rId329"/>
    <p:sldId id="1257" r:id="rId330"/>
    <p:sldId id="1258" r:id="rId331"/>
    <p:sldId id="1259" r:id="rId332"/>
    <p:sldId id="1260" r:id="rId333"/>
    <p:sldId id="1261" r:id="rId334"/>
    <p:sldId id="1262" r:id="rId335"/>
    <p:sldId id="1263" r:id="rId336"/>
    <p:sldId id="1264" r:id="rId337"/>
    <p:sldId id="1265" r:id="rId338"/>
    <p:sldId id="1266" r:id="rId339"/>
    <p:sldId id="1267" r:id="rId340"/>
    <p:sldId id="1268" r:id="rId341"/>
    <p:sldId id="1269" r:id="rId342"/>
    <p:sldId id="1270" r:id="rId343"/>
    <p:sldId id="1271" r:id="rId344"/>
    <p:sldId id="1272" r:id="rId345"/>
    <p:sldId id="1273" r:id="rId346"/>
    <p:sldId id="1274" r:id="rId347"/>
    <p:sldId id="1275" r:id="rId348"/>
    <p:sldId id="1276" r:id="rId349"/>
    <p:sldId id="1277" r:id="rId350"/>
    <p:sldId id="1278" r:id="rId351"/>
    <p:sldId id="1279" r:id="rId352"/>
    <p:sldId id="1280" r:id="rId353"/>
    <p:sldId id="1281" r:id="rId354"/>
    <p:sldId id="1282" r:id="rId355"/>
    <p:sldId id="1283" r:id="rId356"/>
    <p:sldId id="1284" r:id="rId357"/>
    <p:sldId id="1285" r:id="rId358"/>
    <p:sldId id="1286" r:id="rId359"/>
    <p:sldId id="1287" r:id="rId360"/>
    <p:sldId id="1288" r:id="rId361"/>
    <p:sldId id="1289" r:id="rId362"/>
    <p:sldId id="1290" r:id="rId363"/>
    <p:sldId id="1291" r:id="rId364"/>
    <p:sldId id="1292" r:id="rId365"/>
    <p:sldId id="1293" r:id="rId366"/>
    <p:sldId id="1294" r:id="rId367"/>
    <p:sldId id="1295" r:id="rId368"/>
    <p:sldId id="1296" r:id="rId369"/>
    <p:sldId id="1297" r:id="rId370"/>
    <p:sldId id="1298" r:id="rId371"/>
    <p:sldId id="1299" r:id="rId372"/>
    <p:sldId id="1300" r:id="rId373"/>
    <p:sldId id="1301" r:id="rId374"/>
    <p:sldId id="1302" r:id="rId375"/>
    <p:sldId id="1303" r:id="rId376"/>
    <p:sldId id="1304" r:id="rId377"/>
    <p:sldId id="1305" r:id="rId378"/>
    <p:sldId id="1306" r:id="rId379"/>
    <p:sldId id="1307" r:id="rId380"/>
    <p:sldId id="1308" r:id="rId381"/>
    <p:sldId id="1309" r:id="rId382"/>
    <p:sldId id="1310" r:id="rId383"/>
    <p:sldId id="1311" r:id="rId38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009900"/>
    <a:srgbClr val="669900"/>
    <a:srgbClr val="336600"/>
    <a:srgbClr val="6600CC"/>
    <a:srgbClr val="000099"/>
    <a:srgbClr val="9900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8394" autoAdjust="0"/>
  </p:normalViewPr>
  <p:slideViewPr>
    <p:cSldViewPr>
      <p:cViewPr varScale="1">
        <p:scale>
          <a:sx n="89" d="100"/>
          <a:sy n="89" d="100"/>
        </p:scale>
        <p:origin x="-47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45" Type="http://schemas.openxmlformats.org/officeDocument/2006/relationships/slide" Target="slides/slide344.xml"/><Relationship Id="rId366" Type="http://schemas.openxmlformats.org/officeDocument/2006/relationships/slide" Target="slides/slide365.xml"/><Relationship Id="rId387" Type="http://schemas.openxmlformats.org/officeDocument/2006/relationships/viewProps" Target="viewProps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356" Type="http://schemas.openxmlformats.org/officeDocument/2006/relationships/slide" Target="slides/slide355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367" Type="http://schemas.openxmlformats.org/officeDocument/2006/relationships/slide" Target="slides/slide366.xml"/><Relationship Id="rId388" Type="http://schemas.openxmlformats.org/officeDocument/2006/relationships/theme" Target="theme/theme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tableStyles" Target="tableStyles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emf"/></Relationships>
</file>

<file path=ppt/drawings/_rels/vmlDrawing10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emf"/><Relationship Id="rId1" Type="http://schemas.openxmlformats.org/officeDocument/2006/relationships/image" Target="../media/image177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10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emf"/><Relationship Id="rId1" Type="http://schemas.openxmlformats.org/officeDocument/2006/relationships/image" Target="../media/image180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emf"/></Relationships>
</file>

<file path=ppt/drawings/_rels/vmlDrawing10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emf"/><Relationship Id="rId1" Type="http://schemas.openxmlformats.org/officeDocument/2006/relationships/image" Target="../media/image183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10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image" Target="../media/image186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emf"/></Relationships>
</file>

<file path=ppt/drawings/_rels/vmlDrawing10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emf"/><Relationship Id="rId1" Type="http://schemas.openxmlformats.org/officeDocument/2006/relationships/image" Target="../media/image189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/Relationships>
</file>

<file path=ppt/drawings/_rels/vmlDrawing1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emf"/><Relationship Id="rId1" Type="http://schemas.openxmlformats.org/officeDocument/2006/relationships/image" Target="../media/image191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1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image" Target="../media/image195.emf"/><Relationship Id="rId1" Type="http://schemas.openxmlformats.org/officeDocument/2006/relationships/image" Target="../media/image194.emf"/><Relationship Id="rId4" Type="http://schemas.openxmlformats.org/officeDocument/2006/relationships/image" Target="../media/image197.emf"/></Relationships>
</file>

<file path=ppt/drawings/_rels/vmlDrawing1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7" Type="http://schemas.openxmlformats.org/officeDocument/2006/relationships/image" Target="../media/image204.emf"/><Relationship Id="rId2" Type="http://schemas.openxmlformats.org/officeDocument/2006/relationships/image" Target="../media/image199.emf"/><Relationship Id="rId1" Type="http://schemas.openxmlformats.org/officeDocument/2006/relationships/image" Target="../media/image198.emf"/><Relationship Id="rId6" Type="http://schemas.openxmlformats.org/officeDocument/2006/relationships/image" Target="../media/image203.emf"/><Relationship Id="rId5" Type="http://schemas.openxmlformats.org/officeDocument/2006/relationships/image" Target="../media/image202.emf"/><Relationship Id="rId4" Type="http://schemas.openxmlformats.org/officeDocument/2006/relationships/image" Target="../media/image201.emf"/></Relationships>
</file>

<file path=ppt/drawings/_rels/vmlDrawing1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2" Type="http://schemas.openxmlformats.org/officeDocument/2006/relationships/image" Target="../media/image206.emf"/><Relationship Id="rId1" Type="http://schemas.openxmlformats.org/officeDocument/2006/relationships/image" Target="../media/image205.emf"/><Relationship Id="rId4" Type="http://schemas.openxmlformats.org/officeDocument/2006/relationships/image" Target="../media/image208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emf"/></Relationships>
</file>

<file path=ppt/drawings/_rels/vmlDrawing1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emf"/><Relationship Id="rId1" Type="http://schemas.openxmlformats.org/officeDocument/2006/relationships/image" Target="../media/image211.emf"/></Relationships>
</file>

<file path=ppt/drawings/_rels/vmlDrawing1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2" Type="http://schemas.openxmlformats.org/officeDocument/2006/relationships/image" Target="../media/image214.emf"/><Relationship Id="rId1" Type="http://schemas.openxmlformats.org/officeDocument/2006/relationships/image" Target="../media/image213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1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2" Type="http://schemas.openxmlformats.org/officeDocument/2006/relationships/image" Target="../media/image217.emf"/><Relationship Id="rId1" Type="http://schemas.openxmlformats.org/officeDocument/2006/relationships/image" Target="../media/image216.emf"/></Relationships>
</file>

<file path=ppt/drawings/_rels/vmlDrawing1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2" Type="http://schemas.openxmlformats.org/officeDocument/2006/relationships/image" Target="../media/image220.emf"/><Relationship Id="rId1" Type="http://schemas.openxmlformats.org/officeDocument/2006/relationships/image" Target="../media/image219.emf"/></Relationships>
</file>

<file path=ppt/drawings/_rels/vmlDrawing1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emf"/><Relationship Id="rId1" Type="http://schemas.openxmlformats.org/officeDocument/2006/relationships/image" Target="../media/image222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4.emf"/></Relationships>
</file>

<file path=ppt/drawings/_rels/vmlDrawing1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emf"/><Relationship Id="rId1" Type="http://schemas.openxmlformats.org/officeDocument/2006/relationships/image" Target="../media/image225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emf"/></Relationships>
</file>

<file path=ppt/drawings/_rels/vmlDrawing1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emf"/><Relationship Id="rId2" Type="http://schemas.openxmlformats.org/officeDocument/2006/relationships/image" Target="../media/image229.emf"/><Relationship Id="rId1" Type="http://schemas.openxmlformats.org/officeDocument/2006/relationships/image" Target="../media/image228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2.emf"/></Relationships>
</file>

<file path=ppt/drawings/_rels/vmlDrawing1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emf"/><Relationship Id="rId1" Type="http://schemas.openxmlformats.org/officeDocument/2006/relationships/image" Target="../media/image233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emf"/></Relationships>
</file>

<file path=ppt/drawings/_rels/vmlDrawing1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emf"/><Relationship Id="rId1" Type="http://schemas.openxmlformats.org/officeDocument/2006/relationships/image" Target="../media/image237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9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emf"/></Relationships>
</file>

<file path=ppt/drawings/_rels/vmlDrawing1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emf"/><Relationship Id="rId1" Type="http://schemas.openxmlformats.org/officeDocument/2006/relationships/image" Target="../media/image241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3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5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6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1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emf"/><Relationship Id="rId1" Type="http://schemas.openxmlformats.org/officeDocument/2006/relationships/image" Target="../media/image247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9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1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2.emf"/></Relationships>
</file>

<file path=ppt/drawings/_rels/vmlDrawing1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emf"/><Relationship Id="rId1" Type="http://schemas.openxmlformats.org/officeDocument/2006/relationships/image" Target="../media/image253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5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6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7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8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9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1.emf"/></Relationships>
</file>

<file path=ppt/drawings/_rels/vmlDrawing1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emf"/><Relationship Id="rId1" Type="http://schemas.openxmlformats.org/officeDocument/2006/relationships/image" Target="../media/image262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4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5.emf"/></Relationships>
</file>

<file path=ppt/drawings/_rels/vmlDrawing1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emf"/><Relationship Id="rId1" Type="http://schemas.openxmlformats.org/officeDocument/2006/relationships/image" Target="../media/image266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8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9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emf"/><Relationship Id="rId1" Type="http://schemas.openxmlformats.org/officeDocument/2006/relationships/image" Target="../media/image271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3.emf"/></Relationships>
</file>

<file path=ppt/drawings/_rels/vmlDrawing1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emf"/><Relationship Id="rId1" Type="http://schemas.openxmlformats.org/officeDocument/2006/relationships/image" Target="../media/image274.emf"/></Relationships>
</file>

<file path=ppt/drawings/_rels/vmlDrawing1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emf"/><Relationship Id="rId1" Type="http://schemas.openxmlformats.org/officeDocument/2006/relationships/image" Target="../media/image276.emf"/></Relationships>
</file>

<file path=ppt/drawings/_rels/vmlDrawing1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emf"/><Relationship Id="rId1" Type="http://schemas.openxmlformats.org/officeDocument/2006/relationships/image" Target="../media/image278.e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0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1.emf"/></Relationships>
</file>

<file path=ppt/drawings/_rels/vmlDrawing1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emf"/><Relationship Id="rId1" Type="http://schemas.openxmlformats.org/officeDocument/2006/relationships/image" Target="../media/image282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3.emf"/></Relationships>
</file>

<file path=ppt/drawings/_rels/vmlDrawing1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emf"/><Relationship Id="rId1" Type="http://schemas.openxmlformats.org/officeDocument/2006/relationships/image" Target="../media/image284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6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7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8.emf"/></Relationships>
</file>

<file path=ppt/drawings/_rels/vmlDrawing1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emf"/><Relationship Id="rId1" Type="http://schemas.openxmlformats.org/officeDocument/2006/relationships/image" Target="../media/image289.emf"/></Relationships>
</file>

<file path=ppt/drawings/_rels/vmlDrawing1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emf"/></Relationships>
</file>

<file path=ppt/drawings/_rels/vmlDrawing17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emf"/><Relationship Id="rId1" Type="http://schemas.openxmlformats.org/officeDocument/2006/relationships/image" Target="../media/image292.emf"/></Relationships>
</file>

<file path=ppt/drawings/_rels/vmlDrawing1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4.emf"/></Relationships>
</file>

<file path=ppt/drawings/_rels/vmlDrawing1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emf"/><Relationship Id="rId2" Type="http://schemas.openxmlformats.org/officeDocument/2006/relationships/image" Target="../media/image296.emf"/><Relationship Id="rId1" Type="http://schemas.openxmlformats.org/officeDocument/2006/relationships/image" Target="../media/image295.emf"/><Relationship Id="rId5" Type="http://schemas.openxmlformats.org/officeDocument/2006/relationships/image" Target="../media/image299.emf"/><Relationship Id="rId4" Type="http://schemas.openxmlformats.org/officeDocument/2006/relationships/image" Target="../media/image298.emf"/></Relationships>
</file>

<file path=ppt/drawings/_rels/vmlDrawing17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emf"/><Relationship Id="rId2" Type="http://schemas.openxmlformats.org/officeDocument/2006/relationships/image" Target="../media/image301.emf"/><Relationship Id="rId1" Type="http://schemas.openxmlformats.org/officeDocument/2006/relationships/image" Target="../media/image300.emf"/><Relationship Id="rId5" Type="http://schemas.openxmlformats.org/officeDocument/2006/relationships/image" Target="../media/image304.emf"/><Relationship Id="rId4" Type="http://schemas.openxmlformats.org/officeDocument/2006/relationships/image" Target="../media/image303.emf"/></Relationships>
</file>

<file path=ppt/drawings/_rels/vmlDrawing1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emf"/><Relationship Id="rId1" Type="http://schemas.openxmlformats.org/officeDocument/2006/relationships/image" Target="../media/image306.emf"/></Relationships>
</file>

<file path=ppt/drawings/_rels/vmlDrawing1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2" Type="http://schemas.openxmlformats.org/officeDocument/2006/relationships/image" Target="../media/image309.emf"/><Relationship Id="rId1" Type="http://schemas.openxmlformats.org/officeDocument/2006/relationships/image" Target="../media/image308.emf"/></Relationships>
</file>

<file path=ppt/drawings/_rels/vmlDrawing1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emf"/><Relationship Id="rId2" Type="http://schemas.openxmlformats.org/officeDocument/2006/relationships/image" Target="../media/image312.emf"/><Relationship Id="rId1" Type="http://schemas.openxmlformats.org/officeDocument/2006/relationships/image" Target="../media/image311.emf"/></Relationships>
</file>

<file path=ppt/drawings/_rels/vmlDrawing18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emf"/><Relationship Id="rId2" Type="http://schemas.openxmlformats.org/officeDocument/2006/relationships/image" Target="../media/image315.emf"/><Relationship Id="rId1" Type="http://schemas.openxmlformats.org/officeDocument/2006/relationships/image" Target="../media/image314.emf"/></Relationships>
</file>

<file path=ppt/drawings/_rels/vmlDrawing18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image" Target="../media/image317.emf"/></Relationships>
</file>

<file path=ppt/drawings/_rels/vmlDrawing1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9.emf"/></Relationships>
</file>

<file path=ppt/drawings/_rels/vmlDrawing18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emf"/><Relationship Id="rId1" Type="http://schemas.openxmlformats.org/officeDocument/2006/relationships/image" Target="../media/image320.emf"/></Relationships>
</file>

<file path=ppt/drawings/_rels/vmlDrawing1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2.emf"/></Relationships>
</file>

<file path=ppt/drawings/_rels/vmlDrawing18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emf"/><Relationship Id="rId1" Type="http://schemas.openxmlformats.org/officeDocument/2006/relationships/image" Target="../media/image323.emf"/></Relationships>
</file>

<file path=ppt/drawings/_rels/vmlDrawing1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5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1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6.emf"/></Relationships>
</file>

<file path=ppt/drawings/_rels/vmlDrawing1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emf"/><Relationship Id="rId1" Type="http://schemas.openxmlformats.org/officeDocument/2006/relationships/image" Target="../media/image327.emf"/></Relationships>
</file>

<file path=ppt/drawings/_rels/vmlDrawing1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9.emf"/></Relationships>
</file>

<file path=ppt/drawings/_rels/vmlDrawing1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0.emf"/></Relationships>
</file>

<file path=ppt/drawings/_rels/vmlDrawing19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emf"/><Relationship Id="rId1" Type="http://schemas.openxmlformats.org/officeDocument/2006/relationships/image" Target="../media/image331.emf"/></Relationships>
</file>

<file path=ppt/drawings/_rels/vmlDrawing1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3.emf"/></Relationships>
</file>

<file path=ppt/drawings/_rels/vmlDrawing1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4.emf"/></Relationships>
</file>

<file path=ppt/drawings/_rels/vmlDrawing19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emf"/><Relationship Id="rId1" Type="http://schemas.openxmlformats.org/officeDocument/2006/relationships/image" Target="../media/image335.emf"/></Relationships>
</file>

<file path=ppt/drawings/_rels/vmlDrawing1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7.emf"/></Relationships>
</file>

<file path=ppt/drawings/_rels/vmlDrawing1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9.emf"/></Relationships>
</file>

<file path=ppt/drawings/_rels/vmlDrawing20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emf"/><Relationship Id="rId1" Type="http://schemas.openxmlformats.org/officeDocument/2006/relationships/image" Target="../media/image340.emf"/></Relationships>
</file>

<file path=ppt/drawings/_rels/vmlDrawing2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2.emf"/></Relationships>
</file>

<file path=ppt/drawings/_rels/vmlDrawing20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emf"/><Relationship Id="rId1" Type="http://schemas.openxmlformats.org/officeDocument/2006/relationships/image" Target="../media/image343.emf"/></Relationships>
</file>

<file path=ppt/drawings/_rels/vmlDrawing2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5.emf"/></Relationships>
</file>

<file path=ppt/drawings/_rels/vmlDrawing2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6.emf"/></Relationships>
</file>

<file path=ppt/drawings/_rels/vmlDrawing2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7.emf"/></Relationships>
</file>

<file path=ppt/drawings/_rels/vmlDrawing2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8.emf"/></Relationships>
</file>

<file path=ppt/drawings/_rels/vmlDrawing2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9.emf"/></Relationships>
</file>

<file path=ppt/drawings/_rels/vmlDrawing20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emf"/><Relationship Id="rId1" Type="http://schemas.openxmlformats.org/officeDocument/2006/relationships/image" Target="../media/image35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2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2.emf"/></Relationships>
</file>

<file path=ppt/drawings/_rels/vmlDrawing2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3.emf"/></Relationships>
</file>

<file path=ppt/drawings/_rels/vmlDrawing2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emf"/><Relationship Id="rId1" Type="http://schemas.openxmlformats.org/officeDocument/2006/relationships/image" Target="../media/image354.emf"/></Relationships>
</file>

<file path=ppt/drawings/_rels/vmlDrawing2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emf"/><Relationship Id="rId1" Type="http://schemas.openxmlformats.org/officeDocument/2006/relationships/image" Target="../media/image356.emf"/></Relationships>
</file>

<file path=ppt/drawings/_rels/vmlDrawing2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emf"/><Relationship Id="rId1" Type="http://schemas.openxmlformats.org/officeDocument/2006/relationships/image" Target="../media/image358.emf"/></Relationships>
</file>

<file path=ppt/drawings/_rels/vmlDrawing2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emf"/><Relationship Id="rId1" Type="http://schemas.openxmlformats.org/officeDocument/2006/relationships/image" Target="../media/image360.emf"/></Relationships>
</file>

<file path=ppt/drawings/_rels/vmlDrawing2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2.emf"/></Relationships>
</file>

<file path=ppt/drawings/_rels/vmlDrawing2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3.emf"/></Relationships>
</file>

<file path=ppt/drawings/_rels/vmlDrawing2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4.emf"/></Relationships>
</file>

<file path=ppt/drawings/_rels/vmlDrawing2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5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2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6.emf"/></Relationships>
</file>

<file path=ppt/drawings/_rels/vmlDrawing2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7.emf"/></Relationships>
</file>

<file path=ppt/drawings/_rels/vmlDrawing2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8.emf"/></Relationships>
</file>

<file path=ppt/drawings/_rels/vmlDrawing2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emf"/><Relationship Id="rId1" Type="http://schemas.openxmlformats.org/officeDocument/2006/relationships/image" Target="../media/image369.emf"/></Relationships>
</file>

<file path=ppt/drawings/_rels/vmlDrawing2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emf"/><Relationship Id="rId2" Type="http://schemas.openxmlformats.org/officeDocument/2006/relationships/image" Target="../media/image372.emf"/><Relationship Id="rId1" Type="http://schemas.openxmlformats.org/officeDocument/2006/relationships/image" Target="../media/image371.emf"/><Relationship Id="rId5" Type="http://schemas.openxmlformats.org/officeDocument/2006/relationships/image" Target="../media/image375.emf"/><Relationship Id="rId4" Type="http://schemas.openxmlformats.org/officeDocument/2006/relationships/image" Target="../media/image374.emf"/></Relationships>
</file>

<file path=ppt/drawings/_rels/vmlDrawing2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emf"/><Relationship Id="rId3" Type="http://schemas.openxmlformats.org/officeDocument/2006/relationships/image" Target="../media/image378.emf"/><Relationship Id="rId7" Type="http://schemas.openxmlformats.org/officeDocument/2006/relationships/image" Target="../media/image382.emf"/><Relationship Id="rId2" Type="http://schemas.openxmlformats.org/officeDocument/2006/relationships/image" Target="../media/image377.emf"/><Relationship Id="rId1" Type="http://schemas.openxmlformats.org/officeDocument/2006/relationships/image" Target="../media/image376.emf"/><Relationship Id="rId6" Type="http://schemas.openxmlformats.org/officeDocument/2006/relationships/image" Target="../media/image381.emf"/><Relationship Id="rId5" Type="http://schemas.openxmlformats.org/officeDocument/2006/relationships/image" Target="../media/image380.emf"/><Relationship Id="rId4" Type="http://schemas.openxmlformats.org/officeDocument/2006/relationships/image" Target="../media/image379.emf"/><Relationship Id="rId9" Type="http://schemas.openxmlformats.org/officeDocument/2006/relationships/image" Target="../media/image384.emf"/></Relationships>
</file>

<file path=ppt/drawings/_rels/vmlDrawing2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emf"/><Relationship Id="rId3" Type="http://schemas.openxmlformats.org/officeDocument/2006/relationships/image" Target="../media/image386.emf"/><Relationship Id="rId7" Type="http://schemas.openxmlformats.org/officeDocument/2006/relationships/image" Target="../media/image390.emf"/><Relationship Id="rId2" Type="http://schemas.openxmlformats.org/officeDocument/2006/relationships/image" Target="../media/image377.emf"/><Relationship Id="rId1" Type="http://schemas.openxmlformats.org/officeDocument/2006/relationships/image" Target="../media/image385.emf"/><Relationship Id="rId6" Type="http://schemas.openxmlformats.org/officeDocument/2006/relationships/image" Target="../media/image389.emf"/><Relationship Id="rId5" Type="http://schemas.openxmlformats.org/officeDocument/2006/relationships/image" Target="../media/image388.emf"/><Relationship Id="rId4" Type="http://schemas.openxmlformats.org/officeDocument/2006/relationships/image" Target="../media/image387.emf"/></Relationships>
</file>

<file path=ppt/drawings/_rels/vmlDrawing2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emf"/><Relationship Id="rId2" Type="http://schemas.openxmlformats.org/officeDocument/2006/relationships/image" Target="../media/image393.emf"/><Relationship Id="rId1" Type="http://schemas.openxmlformats.org/officeDocument/2006/relationships/image" Target="../media/image392.emf"/></Relationships>
</file>

<file path=ppt/drawings/_rels/vmlDrawing2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5.emf"/></Relationships>
</file>

<file path=ppt/drawings/_rels/vmlDrawing2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emf"/><Relationship Id="rId1" Type="http://schemas.openxmlformats.org/officeDocument/2006/relationships/image" Target="../media/image39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2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emf"/><Relationship Id="rId2" Type="http://schemas.openxmlformats.org/officeDocument/2006/relationships/image" Target="../media/image399.emf"/><Relationship Id="rId1" Type="http://schemas.openxmlformats.org/officeDocument/2006/relationships/image" Target="../media/image398.emf"/></Relationships>
</file>

<file path=ppt/drawings/_rels/vmlDrawing2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emf"/><Relationship Id="rId2" Type="http://schemas.openxmlformats.org/officeDocument/2006/relationships/image" Target="../media/image402.emf"/><Relationship Id="rId1" Type="http://schemas.openxmlformats.org/officeDocument/2006/relationships/image" Target="../media/image401.emf"/></Relationships>
</file>

<file path=ppt/drawings/_rels/vmlDrawing2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emf"/><Relationship Id="rId2" Type="http://schemas.openxmlformats.org/officeDocument/2006/relationships/image" Target="../media/image405.emf"/><Relationship Id="rId1" Type="http://schemas.openxmlformats.org/officeDocument/2006/relationships/image" Target="../media/image404.emf"/></Relationships>
</file>

<file path=ppt/drawings/_rels/vmlDrawing2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emf"/><Relationship Id="rId1" Type="http://schemas.openxmlformats.org/officeDocument/2006/relationships/image" Target="../media/image407.emf"/></Relationships>
</file>

<file path=ppt/drawings/_rels/vmlDrawing2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9.emf"/></Relationships>
</file>

<file path=ppt/drawings/_rels/vmlDrawing2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emf"/><Relationship Id="rId1" Type="http://schemas.openxmlformats.org/officeDocument/2006/relationships/image" Target="../media/image410.emf"/></Relationships>
</file>

<file path=ppt/drawings/_rels/vmlDrawing2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2.emf"/></Relationships>
</file>

<file path=ppt/drawings/_rels/vmlDrawing2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3.emf"/></Relationships>
</file>

<file path=ppt/drawings/_rels/vmlDrawing2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emf"/><Relationship Id="rId1" Type="http://schemas.openxmlformats.org/officeDocument/2006/relationships/image" Target="../media/image414.emf"/></Relationships>
</file>

<file path=ppt/drawings/_rels/vmlDrawing2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2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7.emf"/></Relationships>
</file>

<file path=ppt/drawings/_rels/vmlDrawing2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8.emf"/></Relationships>
</file>

<file path=ppt/drawings/_rels/vmlDrawing2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emf"/><Relationship Id="rId1" Type="http://schemas.openxmlformats.org/officeDocument/2006/relationships/image" Target="../media/image419.emf"/></Relationships>
</file>

<file path=ppt/drawings/_rels/vmlDrawing2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1.emf"/></Relationships>
</file>

<file path=ppt/drawings/_rels/vmlDrawing2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emf"/><Relationship Id="rId1" Type="http://schemas.openxmlformats.org/officeDocument/2006/relationships/image" Target="../media/image422.emf"/></Relationships>
</file>

<file path=ppt/drawings/_rels/vmlDrawing2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4.emf"/></Relationships>
</file>

<file path=ppt/drawings/_rels/vmlDrawing2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5.emf"/></Relationships>
</file>

<file path=ppt/drawings/_rels/vmlDrawing2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6.emf"/></Relationships>
</file>

<file path=ppt/drawings/_rels/vmlDrawing2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emf"/><Relationship Id="rId1" Type="http://schemas.openxmlformats.org/officeDocument/2006/relationships/image" Target="../media/image427.emf"/></Relationships>
</file>

<file path=ppt/drawings/_rels/vmlDrawing2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9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2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0.emf"/></Relationships>
</file>

<file path=ppt/drawings/_rels/vmlDrawing2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1.emf"/></Relationships>
</file>

<file path=ppt/drawings/_rels/vmlDrawing2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2.emf"/></Relationships>
</file>

<file path=ppt/drawings/_rels/vmlDrawing2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3.emf"/></Relationships>
</file>

<file path=ppt/drawings/_rels/vmlDrawing2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4.emf"/></Relationships>
</file>

<file path=ppt/drawings/_rels/vmlDrawing2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5.emf"/></Relationships>
</file>

<file path=ppt/drawings/_rels/vmlDrawing2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emf"/><Relationship Id="rId2" Type="http://schemas.openxmlformats.org/officeDocument/2006/relationships/image" Target="../media/image437.emf"/><Relationship Id="rId1" Type="http://schemas.openxmlformats.org/officeDocument/2006/relationships/image" Target="../media/image436.emf"/></Relationships>
</file>

<file path=ppt/drawings/_rels/vmlDrawing2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9.emf"/></Relationships>
</file>

<file path=ppt/drawings/_rels/vmlDrawing2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0.emf"/></Relationships>
</file>

<file path=ppt/drawings/_rels/vmlDrawing2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emf"/><Relationship Id="rId1" Type="http://schemas.openxmlformats.org/officeDocument/2006/relationships/image" Target="../media/image44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emf"/><Relationship Id="rId1" Type="http://schemas.openxmlformats.org/officeDocument/2006/relationships/image" Target="../media/image443.emf"/></Relationships>
</file>

<file path=ppt/drawings/_rels/vmlDrawing2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emf"/><Relationship Id="rId1" Type="http://schemas.openxmlformats.org/officeDocument/2006/relationships/image" Target="../media/image445.emf"/></Relationships>
</file>

<file path=ppt/drawings/_rels/vmlDrawing2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emf"/><Relationship Id="rId1" Type="http://schemas.openxmlformats.org/officeDocument/2006/relationships/image" Target="../media/image447.emf"/></Relationships>
</file>

<file path=ppt/drawings/_rels/vmlDrawing2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9.emf"/></Relationships>
</file>

<file path=ppt/drawings/_rels/vmlDrawing2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emf"/><Relationship Id="rId2" Type="http://schemas.openxmlformats.org/officeDocument/2006/relationships/image" Target="../media/image451.emf"/><Relationship Id="rId1" Type="http://schemas.openxmlformats.org/officeDocument/2006/relationships/image" Target="../media/image450.emf"/></Relationships>
</file>

<file path=ppt/drawings/_rels/vmlDrawing2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3.emf"/></Relationships>
</file>

<file path=ppt/drawings/_rels/vmlDrawing2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4.emf"/></Relationships>
</file>

<file path=ppt/drawings/_rels/vmlDrawing2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5.emf"/></Relationships>
</file>

<file path=ppt/drawings/_rels/vmlDrawing2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6.emf"/></Relationships>
</file>

<file path=ppt/drawings/_rels/vmlDrawing2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7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2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8.emf"/></Relationships>
</file>

<file path=ppt/drawings/_rels/vmlDrawing2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9.emf"/></Relationships>
</file>

<file path=ppt/drawings/_rels/vmlDrawing2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0.emf"/></Relationships>
</file>

<file path=ppt/drawings/_rels/vmlDrawing2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1.emf"/></Relationships>
</file>

<file path=ppt/drawings/_rels/vmlDrawing2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2.emf"/></Relationships>
</file>

<file path=ppt/drawings/_rels/vmlDrawing2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3.emf"/></Relationships>
</file>

<file path=ppt/drawings/_rels/vmlDrawing2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4.emf"/></Relationships>
</file>

<file path=ppt/drawings/_rels/vmlDrawing27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emf"/><Relationship Id="rId13" Type="http://schemas.openxmlformats.org/officeDocument/2006/relationships/image" Target="../media/image477.emf"/><Relationship Id="rId3" Type="http://schemas.openxmlformats.org/officeDocument/2006/relationships/image" Target="../media/image467.emf"/><Relationship Id="rId7" Type="http://schemas.openxmlformats.org/officeDocument/2006/relationships/image" Target="../media/image471.emf"/><Relationship Id="rId12" Type="http://schemas.openxmlformats.org/officeDocument/2006/relationships/image" Target="../media/image476.emf"/><Relationship Id="rId2" Type="http://schemas.openxmlformats.org/officeDocument/2006/relationships/image" Target="../media/image466.emf"/><Relationship Id="rId16" Type="http://schemas.openxmlformats.org/officeDocument/2006/relationships/image" Target="../media/image480.emf"/><Relationship Id="rId1" Type="http://schemas.openxmlformats.org/officeDocument/2006/relationships/image" Target="../media/image465.emf"/><Relationship Id="rId6" Type="http://schemas.openxmlformats.org/officeDocument/2006/relationships/image" Target="../media/image470.emf"/><Relationship Id="rId11" Type="http://schemas.openxmlformats.org/officeDocument/2006/relationships/image" Target="../media/image475.emf"/><Relationship Id="rId5" Type="http://schemas.openxmlformats.org/officeDocument/2006/relationships/image" Target="../media/image469.emf"/><Relationship Id="rId15" Type="http://schemas.openxmlformats.org/officeDocument/2006/relationships/image" Target="../media/image479.emf"/><Relationship Id="rId10" Type="http://schemas.openxmlformats.org/officeDocument/2006/relationships/image" Target="../media/image474.emf"/><Relationship Id="rId4" Type="http://schemas.openxmlformats.org/officeDocument/2006/relationships/image" Target="../media/image468.emf"/><Relationship Id="rId9" Type="http://schemas.openxmlformats.org/officeDocument/2006/relationships/image" Target="../media/image473.emf"/><Relationship Id="rId14" Type="http://schemas.openxmlformats.org/officeDocument/2006/relationships/image" Target="../media/image478.emf"/></Relationships>
</file>

<file path=ppt/drawings/_rels/vmlDrawing2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1.emf"/></Relationships>
</file>

<file path=ppt/drawings/_rels/vmlDrawing27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emf"/><Relationship Id="rId1" Type="http://schemas.openxmlformats.org/officeDocument/2006/relationships/image" Target="../media/image482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2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emf"/><Relationship Id="rId2" Type="http://schemas.openxmlformats.org/officeDocument/2006/relationships/image" Target="../media/image485.emf"/><Relationship Id="rId1" Type="http://schemas.openxmlformats.org/officeDocument/2006/relationships/image" Target="../media/image484.emf"/></Relationships>
</file>

<file path=ppt/drawings/_rels/vmlDrawing2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emf"/><Relationship Id="rId2" Type="http://schemas.openxmlformats.org/officeDocument/2006/relationships/image" Target="../media/image488.emf"/><Relationship Id="rId1" Type="http://schemas.openxmlformats.org/officeDocument/2006/relationships/image" Target="../media/image487.emf"/></Relationships>
</file>

<file path=ppt/drawings/_rels/vmlDrawing2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emf"/><Relationship Id="rId2" Type="http://schemas.openxmlformats.org/officeDocument/2006/relationships/image" Target="../media/image491.emf"/><Relationship Id="rId1" Type="http://schemas.openxmlformats.org/officeDocument/2006/relationships/image" Target="../media/image490.emf"/></Relationships>
</file>

<file path=ppt/drawings/_rels/vmlDrawing28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emf"/><Relationship Id="rId1" Type="http://schemas.openxmlformats.org/officeDocument/2006/relationships/image" Target="../media/image493.emf"/></Relationships>
</file>

<file path=ppt/drawings/_rels/vmlDrawing2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5.emf"/></Relationships>
</file>

<file path=ppt/drawings/_rels/vmlDrawing28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emf"/><Relationship Id="rId1" Type="http://schemas.openxmlformats.org/officeDocument/2006/relationships/image" Target="../media/image496.emf"/></Relationships>
</file>

<file path=ppt/drawings/_rels/vmlDrawing2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8.emf"/></Relationships>
</file>

<file path=ppt/drawings/_rels/vmlDrawing2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9.emf"/></Relationships>
</file>

<file path=ppt/drawings/_rels/vmlDrawing2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0.emf"/></Relationships>
</file>

<file path=ppt/drawings/_rels/vmlDrawing2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2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2.emf"/></Relationships>
</file>

<file path=ppt/drawings/_rels/vmlDrawing2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3.emf"/></Relationships>
</file>

<file path=ppt/drawings/_rels/vmlDrawing2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4.emf"/></Relationships>
</file>

<file path=ppt/drawings/_rels/vmlDrawing2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5.emf"/></Relationships>
</file>

<file path=ppt/drawings/_rels/vmlDrawing2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6.emf"/></Relationships>
</file>

<file path=ppt/drawings/_rels/vmlDrawing2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7.emf"/></Relationships>
</file>

<file path=ppt/drawings/_rels/vmlDrawing2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8.emf"/></Relationships>
</file>

<file path=ppt/drawings/_rels/vmlDrawing2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9.emf"/></Relationships>
</file>

<file path=ppt/drawings/_rels/vmlDrawing2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0.emf"/></Relationships>
</file>

<file path=ppt/drawings/_rels/vmlDrawing2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3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2.emf"/></Relationships>
</file>

<file path=ppt/drawings/_rels/vmlDrawing3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3.emf"/></Relationships>
</file>

<file path=ppt/drawings/_rels/vmlDrawing3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4.emf"/></Relationships>
</file>

<file path=ppt/drawings/_rels/vmlDrawing3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5.emf"/></Relationships>
</file>

<file path=ppt/drawings/_rels/vmlDrawing3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6.emf"/></Relationships>
</file>

<file path=ppt/drawings/_rels/vmlDrawing3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7.emf"/></Relationships>
</file>

<file path=ppt/drawings/_rels/vmlDrawing3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8.emf"/></Relationships>
</file>

<file path=ppt/drawings/_rels/vmlDrawing3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9.emf"/></Relationships>
</file>

<file path=ppt/drawings/_rels/vmlDrawing3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0.emf"/></Relationships>
</file>

<file path=ppt/drawings/_rels/vmlDrawing3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3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emf"/><Relationship Id="rId1" Type="http://schemas.openxmlformats.org/officeDocument/2006/relationships/image" Target="../media/image522.emf"/></Relationships>
</file>

<file path=ppt/drawings/_rels/vmlDrawing3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4.emf"/></Relationships>
</file>

<file path=ppt/drawings/_rels/vmlDrawing3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5.emf"/></Relationships>
</file>

<file path=ppt/drawings/_rels/vmlDrawing3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emf"/><Relationship Id="rId1" Type="http://schemas.openxmlformats.org/officeDocument/2006/relationships/image" Target="../media/image526.emf"/></Relationships>
</file>

<file path=ppt/drawings/_rels/vmlDrawing3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8.emf"/></Relationships>
</file>

<file path=ppt/drawings/_rels/vmlDrawing3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9.emf"/></Relationships>
</file>

<file path=ppt/drawings/_rels/vmlDrawing3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0.emf"/></Relationships>
</file>

<file path=ppt/drawings/_rels/vmlDrawing3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1.emf"/></Relationships>
</file>

<file path=ppt/drawings/_rels/vmlDrawing3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2.emf"/></Relationships>
</file>

<file path=ppt/drawings/_rels/vmlDrawing3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4.emf"/></Relationships>
</file>

<file path=ppt/drawings/_rels/vmlDrawing3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5.emf"/></Relationships>
</file>

<file path=ppt/drawings/_rels/vmlDrawing3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6.emf"/></Relationships>
</file>

<file path=ppt/drawings/_rels/vmlDrawing3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7.emf"/></Relationships>
</file>

<file path=ppt/drawings/_rels/vmlDrawing3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8.emf"/></Relationships>
</file>

<file path=ppt/drawings/_rels/vmlDrawing3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9.emf"/></Relationships>
</file>

<file path=ppt/drawings/_rels/vmlDrawing3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0.emf"/></Relationships>
</file>

<file path=ppt/drawings/_rels/vmlDrawing3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1.emf"/></Relationships>
</file>

<file path=ppt/drawings/_rels/vmlDrawing3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2.emf"/></Relationships>
</file>

<file path=ppt/drawings/_rels/vmlDrawing3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3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4.emf"/></Relationships>
</file>

<file path=ppt/drawings/_rels/vmlDrawing3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5.emf"/></Relationships>
</file>

<file path=ppt/drawings/_rels/vmlDrawing3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6.emf"/></Relationships>
</file>

<file path=ppt/drawings/_rels/vmlDrawing3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7.emf"/></Relationships>
</file>

<file path=ppt/drawings/_rels/vmlDrawing3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8.emf"/></Relationships>
</file>

<file path=ppt/drawings/_rels/vmlDrawing3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9.emf"/></Relationships>
</file>

<file path=ppt/drawings/_rels/vmlDrawing3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0.emf"/></Relationships>
</file>

<file path=ppt/drawings/_rels/vmlDrawing3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1.emf"/></Relationships>
</file>

<file path=ppt/drawings/_rels/vmlDrawing3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emf"/><Relationship Id="rId2" Type="http://schemas.openxmlformats.org/officeDocument/2006/relationships/image" Target="../media/image553.emf"/><Relationship Id="rId1" Type="http://schemas.openxmlformats.org/officeDocument/2006/relationships/image" Target="../media/image552.emf"/><Relationship Id="rId4" Type="http://schemas.openxmlformats.org/officeDocument/2006/relationships/image" Target="../media/image555.emf"/></Relationships>
</file>

<file path=ppt/drawings/_rels/vmlDrawing3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6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3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emf"/><Relationship Id="rId1" Type="http://schemas.openxmlformats.org/officeDocument/2006/relationships/image" Target="../media/image557.emf"/></Relationships>
</file>

<file path=ppt/drawings/_rels/vmlDrawing3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emf"/><Relationship Id="rId2" Type="http://schemas.openxmlformats.org/officeDocument/2006/relationships/image" Target="../media/image560.emf"/><Relationship Id="rId1" Type="http://schemas.openxmlformats.org/officeDocument/2006/relationships/image" Target="../media/image559.emf"/></Relationships>
</file>

<file path=ppt/drawings/_rels/vmlDrawing3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emf"/><Relationship Id="rId2" Type="http://schemas.openxmlformats.org/officeDocument/2006/relationships/image" Target="../media/image563.emf"/><Relationship Id="rId1" Type="http://schemas.openxmlformats.org/officeDocument/2006/relationships/image" Target="../media/image562.emf"/></Relationships>
</file>

<file path=ppt/drawings/_rels/vmlDrawing3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6.emf"/><Relationship Id="rId1" Type="http://schemas.openxmlformats.org/officeDocument/2006/relationships/image" Target="../media/image565.emf"/></Relationships>
</file>

<file path=ppt/drawings/_rels/vmlDrawing3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8.emf"/><Relationship Id="rId1" Type="http://schemas.openxmlformats.org/officeDocument/2006/relationships/image" Target="../media/image567.emf"/></Relationships>
</file>

<file path=ppt/drawings/_rels/vmlDrawing3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9.emf"/></Relationships>
</file>

<file path=ppt/drawings/_rels/vmlDrawing3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0.emf"/></Relationships>
</file>

<file path=ppt/drawings/_rels/vmlDrawing3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1.emf"/></Relationships>
</file>

<file path=ppt/drawings/_rels/vmlDrawing3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2.emf"/></Relationships>
</file>

<file path=ppt/drawings/_rels/vmlDrawing3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3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4.emf"/></Relationships>
</file>

<file path=ppt/drawings/_rels/vmlDrawing3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5.emf"/></Relationships>
</file>

<file path=ppt/drawings/_rels/vmlDrawing3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6.emf"/></Relationships>
</file>

<file path=ppt/drawings/_rels/vmlDrawing3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7.emf"/></Relationships>
</file>

<file path=ppt/drawings/_rels/vmlDrawing3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8.emf"/></Relationships>
</file>

<file path=ppt/drawings/_rels/vmlDrawing3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9.emf"/></Relationships>
</file>

<file path=ppt/drawings/_rels/vmlDrawing3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0.emf"/></Relationships>
</file>

<file path=ppt/drawings/_rels/vmlDrawing3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1.emf"/></Relationships>
</file>

<file path=ppt/drawings/_rels/vmlDrawing3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2.emf"/></Relationships>
</file>

<file path=ppt/drawings/_rels/vmlDrawing3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3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3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4.emf"/></Relationships>
</file>

<file path=ppt/drawings/_rels/vmlDrawing3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5.emf"/></Relationships>
</file>

<file path=ppt/drawings/_rels/vmlDrawing3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6.emf"/></Relationships>
</file>

<file path=ppt/drawings/_rels/vmlDrawing3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7.emf"/></Relationships>
</file>

<file path=ppt/drawings/_rels/vmlDrawing3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8.emf"/></Relationships>
</file>

<file path=ppt/drawings/_rels/vmlDrawing3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emf"/><Relationship Id="rId1" Type="http://schemas.openxmlformats.org/officeDocument/2006/relationships/image" Target="../media/image589.emf"/></Relationships>
</file>

<file path=ppt/drawings/_rels/vmlDrawing3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1.emf"/></Relationships>
</file>

<file path=ppt/drawings/_rels/vmlDrawing3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2.emf"/></Relationships>
</file>

<file path=ppt/drawings/_rels/vmlDrawing3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3.emf"/></Relationships>
</file>

<file path=ppt/drawings/_rels/vmlDrawing3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5.emf"/><Relationship Id="rId1" Type="http://schemas.openxmlformats.org/officeDocument/2006/relationships/image" Target="../media/image594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3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6.emf"/></Relationships>
</file>

<file path=ppt/drawings/_rels/vmlDrawing3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7.emf"/></Relationships>
</file>

<file path=ppt/drawings/_rels/vmlDrawing3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8.emf"/></Relationships>
</file>

<file path=ppt/drawings/_rels/vmlDrawing3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9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image" Target="../media/image81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7" Type="http://schemas.openxmlformats.org/officeDocument/2006/relationships/image" Target="../media/image106.emf"/><Relationship Id="rId2" Type="http://schemas.openxmlformats.org/officeDocument/2006/relationships/image" Target="../media/image101.emf"/><Relationship Id="rId1" Type="http://schemas.openxmlformats.org/officeDocument/2006/relationships/image" Target="../media/image100.emf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image" Target="../media/image108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image" Target="../media/image110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image" Target="../media/image116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image" Target="../media/image119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image" Target="../media/image12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image" Target="../media/image125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image" Target="../media/image129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3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image" Target="../media/image142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6" Type="http://schemas.openxmlformats.org/officeDocument/2006/relationships/image" Target="../media/image25.emf"/><Relationship Id="rId11" Type="http://schemas.openxmlformats.org/officeDocument/2006/relationships/image" Target="../media/image30.emf"/><Relationship Id="rId5" Type="http://schemas.openxmlformats.org/officeDocument/2006/relationships/image" Target="../media/image24.emf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emf"/></Relationships>
</file>

<file path=ppt/drawings/_rels/vmlDrawing8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image" Target="../media/image156.emf"/></Relationships>
</file>

<file path=ppt/drawings/_rels/vmlDrawing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emf"/><Relationship Id="rId1" Type="http://schemas.openxmlformats.org/officeDocument/2006/relationships/image" Target="../media/image158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9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emf"/><Relationship Id="rId1" Type="http://schemas.openxmlformats.org/officeDocument/2006/relationships/image" Target="../media/image162.emf"/></Relationships>
</file>

<file path=ppt/drawings/_rels/vmlDrawing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emf"/><Relationship Id="rId1" Type="http://schemas.openxmlformats.org/officeDocument/2006/relationships/image" Target="../media/image164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9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emf"/><Relationship Id="rId1" Type="http://schemas.openxmlformats.org/officeDocument/2006/relationships/image" Target="../media/image167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9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image" Target="../media/image17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00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3C0FD4A-A862-4A53-887B-BAD69973B80B}" type="datetimeFigureOut">
              <a:rPr lang="zh-CN" altLang="en-US"/>
              <a:pPr/>
              <a:t>2016-2-18</a:t>
            </a:fld>
            <a:endParaRPr lang="en-US" altLang="zh-CN"/>
          </a:p>
        </p:txBody>
      </p:sp>
      <p:sp>
        <p:nvSpPr>
          <p:cNvPr id="6000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00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00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600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55C584-C406-432F-8112-01762944BD7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98273F-317B-4D3A-A329-046813C8BF5F}" type="datetimeFigureOut">
              <a:rPr lang="zh-CN" altLang="en-US"/>
              <a:pPr/>
              <a:t>2016-2-18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6ACB61-7DF6-4761-AAD2-5182BC8A225D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36EBA7-C975-4AFE-9C35-DF18AC1CF83A}" type="datetimeFigureOut">
              <a:rPr lang="zh-CN" altLang="en-US"/>
              <a:pPr/>
              <a:t>2016-2-18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37B1EC-C407-4DA0-8886-60E5EDAA6857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5275" y="274638"/>
            <a:ext cx="2062163" cy="60594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35675" cy="60594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B28AE8-D1AC-4A27-9F3C-79D2902D5CD5}" type="datetimeFigureOut">
              <a:rPr lang="zh-CN" altLang="en-US"/>
              <a:pPr/>
              <a:t>2016-2-18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FF644A-1F02-4C96-8D9E-CCE364AC4A28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784F74-3A5F-4CFC-AAF6-8708F522A3F5}" type="datetimeFigureOut">
              <a:rPr lang="zh-CN" altLang="en-US"/>
              <a:pPr/>
              <a:t>2016-2-18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36936A-58A3-4251-8389-67E4178106E3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B84B93-BD54-47FB-A9F3-DF32257DC972}" type="datetimeFigureOut">
              <a:rPr lang="zh-CN" altLang="en-US"/>
              <a:pPr/>
              <a:t>2016-2-18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DBB3D5-7728-48D7-BA44-46C622A79C0C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0575" y="935038"/>
            <a:ext cx="3881438" cy="5399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24413" y="935038"/>
            <a:ext cx="3883025" cy="5399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EA15FA-98CC-4C7A-8762-CA15D6E8C1D1}" type="datetimeFigureOut">
              <a:rPr lang="zh-CN" altLang="en-US"/>
              <a:pPr/>
              <a:t>2016-2-18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89FCFE-851D-4D79-8DF6-05CF87F07269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B1ACBD-22F9-4BC9-9E06-F24D599AE9A0}" type="datetimeFigureOut">
              <a:rPr lang="zh-CN" altLang="en-US"/>
              <a:pPr/>
              <a:t>2016-2-18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4E95A4-B19B-412B-BC98-B0D95021DB4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9794DC-9F48-4B61-9EBB-A56B587533D2}" type="datetimeFigureOut">
              <a:rPr lang="zh-CN" altLang="en-US"/>
              <a:pPr/>
              <a:t>2016-2-18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F1A539-81C3-469A-B2A5-93284E7F73A2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21A064-6E87-4F5A-90D7-79281A31227D}" type="datetimeFigureOut">
              <a:rPr lang="zh-CN" altLang="en-US"/>
              <a:pPr/>
              <a:t>2016-2-18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46EE9E-B6AA-496C-BD3A-7DE26E81FFF0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1D6558B-5642-450F-87E1-EBF4C405E39E}" type="datetimeFigureOut">
              <a:rPr lang="zh-CN" altLang="en-US"/>
              <a:pPr/>
              <a:t>2016-2-18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905586-FA5F-4420-A14E-1FC13232415D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653EA1E-7438-472B-B0AA-84ABD78D592A}" type="datetimeFigureOut">
              <a:rPr lang="zh-CN" altLang="en-US"/>
              <a:pPr/>
              <a:t>2016-2-18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8C6CC-F9E4-40A4-99EB-66F49AFF4BCF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" Target="../slides/slide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 userDrawn="1"/>
        </p:nvGrpSpPr>
        <p:grpSpPr bwMode="auto">
          <a:xfrm>
            <a:off x="487363" y="706438"/>
            <a:ext cx="8510587" cy="5919787"/>
            <a:chOff x="0" y="0"/>
            <a:chExt cx="5361" cy="3729"/>
          </a:xfrm>
        </p:grpSpPr>
        <p:pic>
          <p:nvPicPr>
            <p:cNvPr id="1027" name="矩形 6"/>
            <p:cNvPicPr>
              <a:picLocks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0" y="0"/>
              <a:ext cx="5361" cy="3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8" name="Text Box 4"/>
            <p:cNvSpPr txBox="1">
              <a:spLocks noChangeArrowheads="1"/>
            </p:cNvSpPr>
            <p:nvPr/>
          </p:nvSpPr>
          <p:spPr bwMode="auto">
            <a:xfrm>
              <a:off x="78" y="28"/>
              <a:ext cx="5207" cy="3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29" name="Picture 4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935038"/>
            <a:ext cx="7916863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/>
          </a:p>
        </p:txBody>
      </p:sp>
      <p:sp>
        <p:nvSpPr>
          <p:cNvPr id="103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F70EDBD5-1C27-4FFD-9338-9274E6C6F200}" type="datetimeFigureOut">
              <a:rPr lang="zh-CN" altLang="en-US"/>
              <a:pPr/>
              <a:t>2016-2-18</a:t>
            </a:fld>
            <a:endParaRPr lang="en-US"/>
          </a:p>
        </p:txBody>
      </p:sp>
      <p:sp>
        <p:nvSpPr>
          <p:cNvPr id="103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3C52E8FF-4F7C-4E86-88DC-C5160B0E4E62}" type="slidenum">
              <a:rPr lang="zh-CN" altLang="en-US"/>
              <a:pPr/>
              <a:t>‹#›</a:t>
            </a:fld>
            <a:endParaRPr lang="en-US"/>
          </a:p>
        </p:txBody>
      </p:sp>
      <p:sp>
        <p:nvSpPr>
          <p:cNvPr id="9" name="动作按钮: 自定义 8">
            <a:hlinkClick r:id="rId15" action="ppaction://hlinksldjump" highlightClick="1"/>
          </p:cNvPr>
          <p:cNvSpPr/>
          <p:nvPr userDrawn="1"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algn="l" rtl="0" fontAlgn="base">
        <a:lnSpc>
          <a:spcPct val="122000"/>
        </a:lnSpc>
        <a:spcBef>
          <a:spcPct val="0"/>
        </a:spcBef>
        <a:spcAft>
          <a:spcPct val="0"/>
        </a:spcAft>
        <a:buFont typeface="Arial" charset="0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6175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Microsoft_Office_Word_97_-_2003___6.doc"/><Relationship Id="rId4" Type="http://schemas.openxmlformats.org/officeDocument/2006/relationships/slide" Target="slide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5.v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6.v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slide" Target="slide60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2.xml"/><Relationship Id="rId5" Type="http://schemas.openxmlformats.org/officeDocument/2006/relationships/image" Target="../media/image11.png"/><Relationship Id="rId4" Type="http://schemas.openxmlformats.org/officeDocument/2006/relationships/slide" Target="slide2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7.vml"/><Relationship Id="rId5" Type="http://schemas.openxmlformats.org/officeDocument/2006/relationships/oleObject" Target="../embeddings/Microsoft_Office_Word_97_-_2003___164.doc"/><Relationship Id="rId4" Type="http://schemas.openxmlformats.org/officeDocument/2006/relationships/slide" Target="slide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8.vml"/><Relationship Id="rId5" Type="http://schemas.openxmlformats.org/officeDocument/2006/relationships/oleObject" Target="../embeddings/Microsoft_Office_Word_97_-_2003___165.doc"/><Relationship Id="rId4" Type="http://schemas.openxmlformats.org/officeDocument/2006/relationships/slide" Target="slide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9.vml"/><Relationship Id="rId6" Type="http://schemas.openxmlformats.org/officeDocument/2006/relationships/oleObject" Target="../embeddings/Microsoft_Office_Word_97_-_2003___167.doc"/><Relationship Id="rId5" Type="http://schemas.openxmlformats.org/officeDocument/2006/relationships/oleObject" Target="../embeddings/Microsoft_Office_Word_97_-_2003___166.doc"/><Relationship Id="rId4" Type="http://schemas.openxmlformats.org/officeDocument/2006/relationships/slide" Target="slide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0.vml"/><Relationship Id="rId5" Type="http://schemas.openxmlformats.org/officeDocument/2006/relationships/oleObject" Target="../embeddings/Microsoft_Office_Word_97_-_2003___168.doc"/><Relationship Id="rId4" Type="http://schemas.openxmlformats.org/officeDocument/2006/relationships/slide" Target="slide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1.vml"/><Relationship Id="rId6" Type="http://schemas.openxmlformats.org/officeDocument/2006/relationships/oleObject" Target="../embeddings/Microsoft_Office_Word_97_-_2003___170.doc"/><Relationship Id="rId5" Type="http://schemas.openxmlformats.org/officeDocument/2006/relationships/oleObject" Target="../embeddings/Microsoft_Office_Word_97_-_2003___169.doc"/><Relationship Id="rId4" Type="http://schemas.openxmlformats.org/officeDocument/2006/relationships/slide" Target="slide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2.vml"/><Relationship Id="rId5" Type="http://schemas.openxmlformats.org/officeDocument/2006/relationships/oleObject" Target="../embeddings/Microsoft_Office_Word_97_-_2003___171.doc"/><Relationship Id="rId4" Type="http://schemas.openxmlformats.org/officeDocument/2006/relationships/slide" Target="slide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3.vml"/><Relationship Id="rId6" Type="http://schemas.openxmlformats.org/officeDocument/2006/relationships/oleObject" Target="../embeddings/Microsoft_Office_Word_97_-_2003___173.doc"/><Relationship Id="rId5" Type="http://schemas.openxmlformats.org/officeDocument/2006/relationships/oleObject" Target="../embeddings/Microsoft_Office_Word_97_-_2003___172.doc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11.doc"/><Relationship Id="rId3" Type="http://schemas.openxmlformats.org/officeDocument/2006/relationships/oleObject" Target="../embeddings/Microsoft_Office_Word_97_-_2003___7.doc"/><Relationship Id="rId7" Type="http://schemas.openxmlformats.org/officeDocument/2006/relationships/oleObject" Target="../embeddings/Microsoft_Office_Word_97_-_2003___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Microsoft_Office_Word_97_-_2003___9.doc"/><Relationship Id="rId5" Type="http://schemas.openxmlformats.org/officeDocument/2006/relationships/oleObject" Target="../embeddings/Microsoft_Office_Word_97_-_2003___8.doc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4.vml"/><Relationship Id="rId5" Type="http://schemas.openxmlformats.org/officeDocument/2006/relationships/oleObject" Target="../embeddings/Microsoft_Office_Word_97_-_2003___174.doc"/><Relationship Id="rId4" Type="http://schemas.openxmlformats.org/officeDocument/2006/relationships/slide" Target="slide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5.vml"/><Relationship Id="rId6" Type="http://schemas.openxmlformats.org/officeDocument/2006/relationships/oleObject" Target="../embeddings/Microsoft_Office_Word_97_-_2003___176.doc"/><Relationship Id="rId5" Type="http://schemas.openxmlformats.org/officeDocument/2006/relationships/oleObject" Target="../embeddings/Microsoft_Office_Word_97_-_2003___175.doc"/><Relationship Id="rId4" Type="http://schemas.openxmlformats.org/officeDocument/2006/relationships/slide" Target="slide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6.vml"/><Relationship Id="rId5" Type="http://schemas.openxmlformats.org/officeDocument/2006/relationships/oleObject" Target="../embeddings/Microsoft_Office_Word_97_-_2003___177.doc"/><Relationship Id="rId4" Type="http://schemas.openxmlformats.org/officeDocument/2006/relationships/slide" Target="slide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7.vml"/><Relationship Id="rId6" Type="http://schemas.openxmlformats.org/officeDocument/2006/relationships/oleObject" Target="../embeddings/Microsoft_Office_Word_97_-_2003___179.doc"/><Relationship Id="rId5" Type="http://schemas.openxmlformats.org/officeDocument/2006/relationships/oleObject" Target="../embeddings/Microsoft_Office_Word_97_-_2003___178.doc"/><Relationship Id="rId4" Type="http://schemas.openxmlformats.org/officeDocument/2006/relationships/slide" Target="slide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8.vml"/><Relationship Id="rId5" Type="http://schemas.openxmlformats.org/officeDocument/2006/relationships/oleObject" Target="../embeddings/Microsoft_Office_Word_97_-_2003___180.doc"/><Relationship Id="rId4" Type="http://schemas.openxmlformats.org/officeDocument/2006/relationships/slide" Target="slide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9.vml"/><Relationship Id="rId6" Type="http://schemas.openxmlformats.org/officeDocument/2006/relationships/oleObject" Target="../embeddings/Microsoft_Office_Word_97_-_2003___182.doc"/><Relationship Id="rId5" Type="http://schemas.openxmlformats.org/officeDocument/2006/relationships/oleObject" Target="../embeddings/Microsoft_Office_Word_97_-_2003___181.doc"/><Relationship Id="rId4" Type="http://schemas.openxmlformats.org/officeDocument/2006/relationships/slide" Target="slide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0.vml"/><Relationship Id="rId5" Type="http://schemas.openxmlformats.org/officeDocument/2006/relationships/oleObject" Target="../embeddings/Microsoft_Office_Word_97_-_2003___183.doc"/><Relationship Id="rId4" Type="http://schemas.openxmlformats.org/officeDocument/2006/relationships/slide" Target="slide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1.vml"/><Relationship Id="rId6" Type="http://schemas.openxmlformats.org/officeDocument/2006/relationships/oleObject" Target="../embeddings/Microsoft_Office_Word_97_-_2003___185.doc"/><Relationship Id="rId5" Type="http://schemas.openxmlformats.org/officeDocument/2006/relationships/oleObject" Target="../embeddings/Microsoft_Office_Word_97_-_2003___184.doc"/><Relationship Id="rId4" Type="http://schemas.openxmlformats.org/officeDocument/2006/relationships/slide" Target="slide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2.vml"/><Relationship Id="rId5" Type="http://schemas.openxmlformats.org/officeDocument/2006/relationships/oleObject" Target="../embeddings/Microsoft_Office_Word_97_-_2003___186.doc"/><Relationship Id="rId4" Type="http://schemas.openxmlformats.org/officeDocument/2006/relationships/slide" Target="slide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87.doc"/><Relationship Id="rId7" Type="http://schemas.openxmlformats.org/officeDocument/2006/relationships/oleObject" Target="../embeddings/Microsoft_Office_Word_97_-_2003___1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3.vml"/><Relationship Id="rId6" Type="http://schemas.openxmlformats.org/officeDocument/2006/relationships/oleObject" Target="../embeddings/Microsoft_Office_Word_97_-_2003___189.doc"/><Relationship Id="rId5" Type="http://schemas.openxmlformats.org/officeDocument/2006/relationships/oleObject" Target="../embeddings/Microsoft_Office_Word_97_-_2003___188.doc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16.doc"/><Relationship Id="rId13" Type="http://schemas.openxmlformats.org/officeDocument/2006/relationships/oleObject" Target="../embeddings/Microsoft_Office_Word_97_-_2003___21.doc"/><Relationship Id="rId3" Type="http://schemas.openxmlformats.org/officeDocument/2006/relationships/oleObject" Target="../embeddings/Microsoft_Office_Word_97_-_2003___12.doc"/><Relationship Id="rId7" Type="http://schemas.openxmlformats.org/officeDocument/2006/relationships/oleObject" Target="../embeddings/Microsoft_Office_Word_97_-_2003___15.doc"/><Relationship Id="rId12" Type="http://schemas.openxmlformats.org/officeDocument/2006/relationships/oleObject" Target="../embeddings/Microsoft_Office_Word_97_-_2003___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Microsoft_Office_Word_97_-_2003___14.doc"/><Relationship Id="rId11" Type="http://schemas.openxmlformats.org/officeDocument/2006/relationships/oleObject" Target="../embeddings/Microsoft_Office_Word_97_-_2003___19.doc"/><Relationship Id="rId5" Type="http://schemas.openxmlformats.org/officeDocument/2006/relationships/oleObject" Target="../embeddings/Microsoft_Office_Word_97_-_2003___13.doc"/><Relationship Id="rId10" Type="http://schemas.openxmlformats.org/officeDocument/2006/relationships/oleObject" Target="../embeddings/Microsoft_Office_Word_97_-_2003___18.doc"/><Relationship Id="rId4" Type="http://schemas.openxmlformats.org/officeDocument/2006/relationships/image" Target="../media/image10.png"/><Relationship Id="rId9" Type="http://schemas.openxmlformats.org/officeDocument/2006/relationships/oleObject" Target="../embeddings/Microsoft_Office_Word_97_-_2003___17.doc"/><Relationship Id="rId14" Type="http://schemas.openxmlformats.org/officeDocument/2006/relationships/oleObject" Target="../embeddings/Microsoft_Office_Word_97_-_2003___22.doc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195.doc"/><Relationship Id="rId3" Type="http://schemas.openxmlformats.org/officeDocument/2006/relationships/oleObject" Target="../embeddings/Microsoft_Office_Word_97_-_2003___191.doc"/><Relationship Id="rId7" Type="http://schemas.openxmlformats.org/officeDocument/2006/relationships/oleObject" Target="../embeddings/Microsoft_Office_Word_97_-_2003___19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4.vml"/><Relationship Id="rId6" Type="http://schemas.openxmlformats.org/officeDocument/2006/relationships/oleObject" Target="../embeddings/Microsoft_Office_Word_97_-_2003___193.doc"/><Relationship Id="rId5" Type="http://schemas.openxmlformats.org/officeDocument/2006/relationships/oleObject" Target="../embeddings/Microsoft_Office_Word_97_-_2003___192.doc"/><Relationship Id="rId10" Type="http://schemas.openxmlformats.org/officeDocument/2006/relationships/oleObject" Target="../embeddings/Microsoft_Office_Word_97_-_2003___197.doc"/><Relationship Id="rId4" Type="http://schemas.openxmlformats.org/officeDocument/2006/relationships/image" Target="../media/image10.png"/><Relationship Id="rId9" Type="http://schemas.openxmlformats.org/officeDocument/2006/relationships/oleObject" Target="../embeddings/Microsoft_Office_Word_97_-_2003___196.doc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202.doc"/><Relationship Id="rId3" Type="http://schemas.openxmlformats.org/officeDocument/2006/relationships/oleObject" Target="../embeddings/Microsoft_Office_Word_97_-_2003___198.doc"/><Relationship Id="rId7" Type="http://schemas.openxmlformats.org/officeDocument/2006/relationships/oleObject" Target="../embeddings/Microsoft_Office_Word_97_-_2003___2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5.vml"/><Relationship Id="rId6" Type="http://schemas.openxmlformats.org/officeDocument/2006/relationships/oleObject" Target="../embeddings/Microsoft_Office_Word_97_-_2003___200.doc"/><Relationship Id="rId5" Type="http://schemas.openxmlformats.org/officeDocument/2006/relationships/oleObject" Target="../embeddings/Microsoft_Office_Word_97_-_2003___199.doc"/><Relationship Id="rId4" Type="http://schemas.openxmlformats.org/officeDocument/2006/relationships/image" Target="../media/image1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0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6.vml"/><Relationship Id="rId4" Type="http://schemas.openxmlformats.org/officeDocument/2006/relationships/image" Target="../media/image1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7.vml"/><Relationship Id="rId4" Type="http://schemas.openxmlformats.org/officeDocument/2006/relationships/image" Target="../media/image1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8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206.doc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9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Office_Word_97_-_2003___209.doc"/><Relationship Id="rId4" Type="http://schemas.openxmlformats.org/officeDocument/2006/relationships/oleObject" Target="../embeddings/Microsoft_Office_Word_97_-_2003___208.doc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0.vml"/><Relationship Id="rId6" Type="http://schemas.openxmlformats.org/officeDocument/2006/relationships/oleObject" Target="../embeddings/Microsoft_Office_Word_97_-_2003___212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211.doc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1.vml"/><Relationship Id="rId6" Type="http://schemas.openxmlformats.org/officeDocument/2006/relationships/oleObject" Target="../embeddings/Microsoft_Office_Word_97_-_2003___215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214.doc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2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217.doc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3.vml"/><Relationship Id="rId4" Type="http://schemas.openxmlformats.org/officeDocument/2006/relationships/oleObject" Target="../embeddings/Microsoft_Office_Word_97_-_2003___218.doc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4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220.doc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5.vml"/><Relationship Id="rId4" Type="http://schemas.openxmlformats.org/officeDocument/2006/relationships/oleObject" Target="../embeddings/Microsoft_Office_Word_97_-_2003___221.doc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6.vml"/><Relationship Id="rId6" Type="http://schemas.openxmlformats.org/officeDocument/2006/relationships/oleObject" Target="../embeddings/Microsoft_Office_Word_97_-_2003___224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223.doc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7.vml"/><Relationship Id="rId4" Type="http://schemas.openxmlformats.org/officeDocument/2006/relationships/image" Target="../media/image1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8.vml"/><Relationship Id="rId4" Type="http://schemas.openxmlformats.org/officeDocument/2006/relationships/image" Target="../media/image1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9.vml"/><Relationship Id="rId5" Type="http://schemas.openxmlformats.org/officeDocument/2006/relationships/oleObject" Target="../embeddings/Microsoft_Office_Word_97_-_2003___228.doc"/><Relationship Id="rId4" Type="http://schemas.openxmlformats.org/officeDocument/2006/relationships/oleObject" Target="../embeddings/Microsoft_Office_Word_97_-_2003___227.doc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0.vml"/><Relationship Id="rId4" Type="http://schemas.openxmlformats.org/officeDocument/2006/relationships/oleObject" Target="../embeddings/Microsoft_Office_Word_97_-_2003___229.doc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1.vml"/><Relationship Id="rId4" Type="http://schemas.openxmlformats.org/officeDocument/2006/relationships/image" Target="../media/image1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2.vml"/><Relationship Id="rId5" Type="http://schemas.openxmlformats.org/officeDocument/2006/relationships/oleObject" Target="../embeddings/Microsoft_Office_Word_97_-_2003___232.doc"/><Relationship Id="rId4" Type="http://schemas.openxmlformats.org/officeDocument/2006/relationships/image" Target="../media/image1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3.vml"/><Relationship Id="rId4" Type="http://schemas.openxmlformats.org/officeDocument/2006/relationships/oleObject" Target="../embeddings/Microsoft_Office_Word_97_-_2003___233.doc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25.doc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4.vml"/><Relationship Id="rId4" Type="http://schemas.openxmlformats.org/officeDocument/2006/relationships/image" Target="../media/image1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5.vml"/><Relationship Id="rId5" Type="http://schemas.openxmlformats.org/officeDocument/2006/relationships/oleObject" Target="../embeddings/Microsoft_Office_Word_97_-_2003___236.doc"/><Relationship Id="rId4" Type="http://schemas.openxmlformats.org/officeDocument/2006/relationships/oleObject" Target="../embeddings/Microsoft_Office_Word_97_-_2003___235.doc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6.vml"/><Relationship Id="rId4" Type="http://schemas.openxmlformats.org/officeDocument/2006/relationships/oleObject" Target="../embeddings/Microsoft_Office_Word_97_-_2003___237.doc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7.vml"/><Relationship Id="rId4" Type="http://schemas.openxmlformats.org/officeDocument/2006/relationships/oleObject" Target="../embeddings/Microsoft_Office_Word_97_-_2003___238.doc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8.vml"/><Relationship Id="rId4" Type="http://schemas.openxmlformats.org/officeDocument/2006/relationships/oleObject" Target="../embeddings/Microsoft_Office_Word_97_-_2003___239.doc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9.vml"/><Relationship Id="rId4" Type="http://schemas.openxmlformats.org/officeDocument/2006/relationships/image" Target="../media/image1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0.vml"/><Relationship Id="rId5" Type="http://schemas.openxmlformats.org/officeDocument/2006/relationships/oleObject" Target="../embeddings/Microsoft_Office_Word_97_-_2003___242.doc"/><Relationship Id="rId4" Type="http://schemas.openxmlformats.org/officeDocument/2006/relationships/oleObject" Target="../embeddings/Microsoft_Office_Word_97_-_2003___241.doc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1.vml"/><Relationship Id="rId4" Type="http://schemas.openxmlformats.org/officeDocument/2006/relationships/oleObject" Target="../embeddings/Microsoft_Office_Word_97_-_2003___243.doc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2.vml"/><Relationship Id="rId4" Type="http://schemas.openxmlformats.org/officeDocument/2006/relationships/oleObject" Target="../embeddings/Microsoft_Office_Word_97_-_2003___244.doc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3.vml"/><Relationship Id="rId4" Type="http://schemas.openxmlformats.org/officeDocument/2006/relationships/oleObject" Target="../embeddings/Microsoft_Office_Word_97_-_2003___245.doc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Office_Word_97_-_2003___28.doc"/><Relationship Id="rId4" Type="http://schemas.openxmlformats.org/officeDocument/2006/relationships/oleObject" Target="../embeddings/Microsoft_Office_Word_97_-_2003___27.doc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4.vml"/><Relationship Id="rId4" Type="http://schemas.openxmlformats.org/officeDocument/2006/relationships/image" Target="../media/image1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5.vml"/><Relationship Id="rId5" Type="http://schemas.openxmlformats.org/officeDocument/2006/relationships/oleObject" Target="../embeddings/Microsoft_Office_Word_97_-_2003___248.doc"/><Relationship Id="rId4" Type="http://schemas.openxmlformats.org/officeDocument/2006/relationships/oleObject" Target="../embeddings/Microsoft_Office_Word_97_-_2003___247.doc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6.vml"/><Relationship Id="rId4" Type="http://schemas.openxmlformats.org/officeDocument/2006/relationships/oleObject" Target="../embeddings/Microsoft_Office_Word_97_-_2003___249.doc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7.vml"/><Relationship Id="rId4" Type="http://schemas.openxmlformats.org/officeDocument/2006/relationships/oleObject" Target="../embeddings/Microsoft_Office_Word_97_-_2003___250.doc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8.vml"/><Relationship Id="rId4" Type="http://schemas.openxmlformats.org/officeDocument/2006/relationships/oleObject" Target="../embeddings/Microsoft_Office_Word_97_-_2003___251.doc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9.vml"/><Relationship Id="rId4" Type="http://schemas.openxmlformats.org/officeDocument/2006/relationships/oleObject" Target="../embeddings/Microsoft_Office_Word_97_-_2003___252.doc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0.vml"/><Relationship Id="rId4" Type="http://schemas.openxmlformats.org/officeDocument/2006/relationships/oleObject" Target="../embeddings/Microsoft_Office_Word_97_-_2003___253.doc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5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1.vml"/><Relationship Id="rId4" Type="http://schemas.openxmlformats.org/officeDocument/2006/relationships/image" Target="../media/image1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2.vml"/><Relationship Id="rId4" Type="http://schemas.openxmlformats.org/officeDocument/2006/relationships/image" Target="../media/image11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3.vml"/><Relationship Id="rId5" Type="http://schemas.openxmlformats.org/officeDocument/2006/relationships/oleObject" Target="../embeddings/Microsoft_Office_Word_97_-_2003___257.doc"/><Relationship Id="rId4" Type="http://schemas.openxmlformats.org/officeDocument/2006/relationships/oleObject" Target="../embeddings/Microsoft_Office_Word_97_-_2003___256.doc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Microsoft_Office_Word_97_-_2003___31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30.doc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5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4.vml"/><Relationship Id="rId4" Type="http://schemas.openxmlformats.org/officeDocument/2006/relationships/image" Target="../media/image1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5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5.vml"/><Relationship Id="rId4" Type="http://schemas.openxmlformats.org/officeDocument/2006/relationships/image" Target="../media/image1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6.vml"/><Relationship Id="rId5" Type="http://schemas.openxmlformats.org/officeDocument/2006/relationships/oleObject" Target="../embeddings/Microsoft_Office_Word_97_-_2003___261.doc"/><Relationship Id="rId4" Type="http://schemas.openxmlformats.org/officeDocument/2006/relationships/oleObject" Target="../embeddings/Microsoft_Office_Word_97_-_2003___260.doc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7.vml"/><Relationship Id="rId4" Type="http://schemas.openxmlformats.org/officeDocument/2006/relationships/oleObject" Target="../embeddings/Microsoft_Office_Word_97_-_2003___262.doc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8.vml"/><Relationship Id="rId4" Type="http://schemas.openxmlformats.org/officeDocument/2006/relationships/oleObject" Target="../embeddings/Microsoft_Office_Word_97_-_2003___263.doc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9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264.doc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0.vml"/><Relationship Id="rId6" Type="http://schemas.openxmlformats.org/officeDocument/2006/relationships/oleObject" Target="../embeddings/Microsoft_Office_Word_97_-_2003___266.doc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265.doc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1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267.doc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2.vml"/><Relationship Id="rId4" Type="http://schemas.openxmlformats.org/officeDocument/2006/relationships/oleObject" Target="../embeddings/Microsoft_Office_Word_97_-_2003___269.doc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3.vml"/><Relationship Id="rId4" Type="http://schemas.openxmlformats.org/officeDocument/2006/relationships/oleObject" Target="../embeddings/Microsoft_Office_Word_97_-_2003___271.doc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Microsoft_Office_Word_97_-_2003___34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33.doc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4.vml"/><Relationship Id="rId4" Type="http://schemas.openxmlformats.org/officeDocument/2006/relationships/oleObject" Target="../embeddings/Microsoft_Office_Word_97_-_2003___273.doc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5.v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6.v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7.vml"/><Relationship Id="rId4" Type="http://schemas.openxmlformats.org/officeDocument/2006/relationships/oleObject" Target="../embeddings/Microsoft_Office_Word_97_-_2003___277.doc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8.v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9.vml"/><Relationship Id="rId4" Type="http://schemas.openxmlformats.org/officeDocument/2006/relationships/oleObject" Target="../embeddings/Microsoft_Office_Word_97_-_2003___280.doc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0.v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slide" Target="slide4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0.xml"/><Relationship Id="rId5" Type="http://schemas.openxmlformats.org/officeDocument/2006/relationships/image" Target="../media/image11.png"/><Relationship Id="rId4" Type="http://schemas.openxmlformats.org/officeDocument/2006/relationships/slide" Target="slide15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1.vml"/><Relationship Id="rId5" Type="http://schemas.openxmlformats.org/officeDocument/2006/relationships/oleObject" Target="../embeddings/Microsoft_Office_Word_97_-_2003___282.doc"/><Relationship Id="rId4" Type="http://schemas.openxmlformats.org/officeDocument/2006/relationships/slide" Target="slide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2.vml"/><Relationship Id="rId5" Type="http://schemas.openxmlformats.org/officeDocument/2006/relationships/oleObject" Target="../embeddings/Microsoft_Office_Word_97_-_2003___283.doc"/><Relationship Id="rId4" Type="http://schemas.openxmlformats.org/officeDocument/2006/relationships/slide" Target="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Microsoft_Office_Word_97_-_2003___37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36.doc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3.vml"/><Relationship Id="rId6" Type="http://schemas.openxmlformats.org/officeDocument/2006/relationships/oleObject" Target="../embeddings/Microsoft_Office_Word_97_-_2003___285.doc"/><Relationship Id="rId5" Type="http://schemas.openxmlformats.org/officeDocument/2006/relationships/oleObject" Target="../embeddings/Microsoft_Office_Word_97_-_2003___284.doc"/><Relationship Id="rId4" Type="http://schemas.openxmlformats.org/officeDocument/2006/relationships/slide" Target="slide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4.vml"/><Relationship Id="rId5" Type="http://schemas.openxmlformats.org/officeDocument/2006/relationships/oleObject" Target="../embeddings/Microsoft_Office_Word_97_-_2003___286.doc"/><Relationship Id="rId4" Type="http://schemas.openxmlformats.org/officeDocument/2006/relationships/slide" Target="slide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5.vml"/><Relationship Id="rId6" Type="http://schemas.openxmlformats.org/officeDocument/2006/relationships/oleObject" Target="../embeddings/Microsoft_Office_Word_97_-_2003___288.doc"/><Relationship Id="rId5" Type="http://schemas.openxmlformats.org/officeDocument/2006/relationships/oleObject" Target="../embeddings/Microsoft_Office_Word_97_-_2003___287.doc"/><Relationship Id="rId4" Type="http://schemas.openxmlformats.org/officeDocument/2006/relationships/slide" Target="slide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6.vml"/><Relationship Id="rId5" Type="http://schemas.openxmlformats.org/officeDocument/2006/relationships/oleObject" Target="../embeddings/Microsoft_Office_Word_97_-_2003___289.doc"/><Relationship Id="rId4" Type="http://schemas.openxmlformats.org/officeDocument/2006/relationships/slide" Target="slide3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294.doc"/><Relationship Id="rId3" Type="http://schemas.openxmlformats.org/officeDocument/2006/relationships/oleObject" Target="../embeddings/Microsoft_Office_Word_97_-_2003___290.doc"/><Relationship Id="rId7" Type="http://schemas.openxmlformats.org/officeDocument/2006/relationships/oleObject" Target="../embeddings/Microsoft_Office_Word_97_-_2003___29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7.vml"/><Relationship Id="rId6" Type="http://schemas.openxmlformats.org/officeDocument/2006/relationships/oleObject" Target="../embeddings/Microsoft_Office_Word_97_-_2003___292.doc"/><Relationship Id="rId5" Type="http://schemas.openxmlformats.org/officeDocument/2006/relationships/oleObject" Target="../embeddings/Microsoft_Office_Word_97_-_2003___291.doc"/><Relationship Id="rId4" Type="http://schemas.openxmlformats.org/officeDocument/2006/relationships/image" Target="../media/image10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299.doc"/><Relationship Id="rId3" Type="http://schemas.openxmlformats.org/officeDocument/2006/relationships/oleObject" Target="../embeddings/Microsoft_Office_Word_97_-_2003___295.doc"/><Relationship Id="rId7" Type="http://schemas.openxmlformats.org/officeDocument/2006/relationships/oleObject" Target="../embeddings/Microsoft_Office_Word_97_-_2003___2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8.vml"/><Relationship Id="rId6" Type="http://schemas.openxmlformats.org/officeDocument/2006/relationships/oleObject" Target="../embeddings/Microsoft_Office_Word_97_-_2003___297.doc"/><Relationship Id="rId5" Type="http://schemas.openxmlformats.org/officeDocument/2006/relationships/oleObject" Target="../embeddings/Microsoft_Office_Word_97_-_2003___296.doc"/><Relationship Id="rId4" Type="http://schemas.openxmlformats.org/officeDocument/2006/relationships/image" Target="../media/image10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9.vml"/><Relationship Id="rId4" Type="http://schemas.openxmlformats.org/officeDocument/2006/relationships/image" Target="../media/image10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0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302.doc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1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Office_Word_97_-_2003___305.doc"/><Relationship Id="rId4" Type="http://schemas.openxmlformats.org/officeDocument/2006/relationships/oleObject" Target="../embeddings/Microsoft_Office_Word_97_-_2003___304.doc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2.vml"/><Relationship Id="rId6" Type="http://schemas.openxmlformats.org/officeDocument/2006/relationships/oleObject" Target="../embeddings/Microsoft_Office_Word_97_-_2003___308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307.doc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39.doc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3.vml"/><Relationship Id="rId6" Type="http://schemas.openxmlformats.org/officeDocument/2006/relationships/oleObject" Target="../embeddings/Microsoft_Office_Word_97_-_2003___311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310.doc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4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313.doc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5.vml"/><Relationship Id="rId4" Type="http://schemas.openxmlformats.org/officeDocument/2006/relationships/oleObject" Target="../embeddings/Microsoft_Office_Word_97_-_2003___314.doc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6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316.doc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7.vml"/><Relationship Id="rId4" Type="http://schemas.openxmlformats.org/officeDocument/2006/relationships/oleObject" Target="../embeddings/Microsoft_Office_Word_97_-_2003___317.doc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1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8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319.doc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9.vml"/><Relationship Id="rId4" Type="http://schemas.openxmlformats.org/officeDocument/2006/relationships/oleObject" Target="../embeddings/Microsoft_Office_Word_97_-_2003___320.doc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0.vml"/><Relationship Id="rId4" Type="http://schemas.openxmlformats.org/officeDocument/2006/relationships/image" Target="../media/image11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1.vml"/><Relationship Id="rId5" Type="http://schemas.openxmlformats.org/officeDocument/2006/relationships/oleObject" Target="../embeddings/Microsoft_Office_Word_97_-_2003___323.doc"/><Relationship Id="rId4" Type="http://schemas.openxmlformats.org/officeDocument/2006/relationships/oleObject" Target="../embeddings/Microsoft_Office_Word_97_-_2003___322.doc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2.vml"/><Relationship Id="rId4" Type="http://schemas.openxmlformats.org/officeDocument/2006/relationships/oleObject" Target="../embeddings/Microsoft_Office_Word_97_-_2003___324.doc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Microsoft_Office_Word_97_-_2003___40.doc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3.vml"/><Relationship Id="rId4" Type="http://schemas.openxmlformats.org/officeDocument/2006/relationships/image" Target="../media/image11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4.vml"/><Relationship Id="rId5" Type="http://schemas.openxmlformats.org/officeDocument/2006/relationships/oleObject" Target="../embeddings/Microsoft_Office_Word_97_-_2003___327.doc"/><Relationship Id="rId4" Type="http://schemas.openxmlformats.org/officeDocument/2006/relationships/image" Target="../media/image11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5.vml"/><Relationship Id="rId4" Type="http://schemas.openxmlformats.org/officeDocument/2006/relationships/oleObject" Target="../embeddings/Microsoft_Office_Word_97_-_2003___328.doc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6.vml"/><Relationship Id="rId4" Type="http://schemas.openxmlformats.org/officeDocument/2006/relationships/image" Target="../media/image11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7.vml"/><Relationship Id="rId5" Type="http://schemas.openxmlformats.org/officeDocument/2006/relationships/oleObject" Target="../embeddings/Microsoft_Office_Word_97_-_2003___331.doc"/><Relationship Id="rId4" Type="http://schemas.openxmlformats.org/officeDocument/2006/relationships/oleObject" Target="../embeddings/Microsoft_Office_Word_97_-_2003___330.doc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8.vml"/><Relationship Id="rId4" Type="http://schemas.openxmlformats.org/officeDocument/2006/relationships/oleObject" Target="../embeddings/Microsoft_Office_Word_97_-_2003___332.doc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9.vml"/><Relationship Id="rId4" Type="http://schemas.openxmlformats.org/officeDocument/2006/relationships/oleObject" Target="../embeddings/Microsoft_Office_Word_97_-_2003___333.doc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0.vml"/><Relationship Id="rId4" Type="http://schemas.openxmlformats.org/officeDocument/2006/relationships/image" Target="../media/image11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1.vml"/><Relationship Id="rId5" Type="http://schemas.openxmlformats.org/officeDocument/2006/relationships/oleObject" Target="../embeddings/Microsoft_Office_Word_97_-_2003___336.doc"/><Relationship Id="rId4" Type="http://schemas.openxmlformats.org/officeDocument/2006/relationships/oleObject" Target="../embeddings/Microsoft_Office_Word_97_-_2003___335.doc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2.v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Microsoft_Office_Word_97_-_2003___43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42.doc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3.vml"/><Relationship Id="rId5" Type="http://schemas.openxmlformats.org/officeDocument/2006/relationships/oleObject" Target="../embeddings/Microsoft_Office_Word_97_-_2003___339.doc"/><Relationship Id="rId4" Type="http://schemas.openxmlformats.org/officeDocument/2006/relationships/oleObject" Target="../embeddings/Microsoft_Office_Word_97_-_2003___338.doc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4.vml"/><Relationship Id="rId4" Type="http://schemas.openxmlformats.org/officeDocument/2006/relationships/oleObject" Target="../embeddings/Microsoft_Office_Word_97_-_2003___340.doc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5.vml"/><Relationship Id="rId4" Type="http://schemas.openxmlformats.org/officeDocument/2006/relationships/oleObject" Target="../embeddings/Microsoft_Office_Word_97_-_2003___341.doc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6.vml"/><Relationship Id="rId4" Type="http://schemas.openxmlformats.org/officeDocument/2006/relationships/oleObject" Target="../embeddings/Microsoft_Office_Word_97_-_2003___342.doc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7.vml"/><Relationship Id="rId4" Type="http://schemas.openxmlformats.org/officeDocument/2006/relationships/image" Target="../media/image11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8.vml"/><Relationship Id="rId4" Type="http://schemas.openxmlformats.org/officeDocument/2006/relationships/image" Target="../media/image12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9.vml"/><Relationship Id="rId5" Type="http://schemas.openxmlformats.org/officeDocument/2006/relationships/oleObject" Target="../embeddings/Microsoft_Office_Word_97_-_2003___346.doc"/><Relationship Id="rId4" Type="http://schemas.openxmlformats.org/officeDocument/2006/relationships/oleObject" Target="../embeddings/Microsoft_Office_Word_97_-_2003___345.doc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0.vml"/><Relationship Id="rId4" Type="http://schemas.openxmlformats.org/officeDocument/2006/relationships/oleObject" Target="../embeddings/Microsoft_Office_Word_97_-_2003___347.doc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1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348.doc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2.vml"/><Relationship Id="rId6" Type="http://schemas.openxmlformats.org/officeDocument/2006/relationships/oleObject" Target="../embeddings/Microsoft_Office_Word_97_-_2003___350.doc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349.doc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1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3.vml"/><Relationship Id="rId4" Type="http://schemas.openxmlformats.org/officeDocument/2006/relationships/oleObject" Target="../embeddings/Microsoft_Office_Word_97_-_2003___352.doc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4.vml"/><Relationship Id="rId4" Type="http://schemas.openxmlformats.org/officeDocument/2006/relationships/oleObject" Target="../embeddings/Microsoft_Office_Word_97_-_2003___354.doc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5.vml"/><Relationship Id="rId4" Type="http://schemas.openxmlformats.org/officeDocument/2006/relationships/oleObject" Target="../embeddings/Microsoft_Office_Word_97_-_2003___356.doc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6.v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7.v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8.v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9.vml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slide" Target="slide3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image" Target="../media/image11.png"/><Relationship Id="rId4" Type="http://schemas.openxmlformats.org/officeDocument/2006/relationships/slide" Target="slide15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0.vml"/><Relationship Id="rId5" Type="http://schemas.openxmlformats.org/officeDocument/2006/relationships/oleObject" Target="../embeddings/Microsoft_Office_Word_97_-_2003___361.doc"/><Relationship Id="rId4" Type="http://schemas.openxmlformats.org/officeDocument/2006/relationships/slide" Target="slide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1.vml"/><Relationship Id="rId5" Type="http://schemas.openxmlformats.org/officeDocument/2006/relationships/oleObject" Target="../embeddings/Microsoft_Office_Word_97_-_2003___362.doc"/><Relationship Id="rId4" Type="http://schemas.openxmlformats.org/officeDocument/2006/relationships/slide" Target="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5" Type="http://schemas.openxmlformats.org/officeDocument/2006/relationships/oleObject" Target="../embeddings/Microsoft_Office_Word_97_-_2003___46.doc"/><Relationship Id="rId4" Type="http://schemas.openxmlformats.org/officeDocument/2006/relationships/oleObject" Target="../embeddings/Microsoft_Office_Word_97_-_2003___45.doc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2.vml"/><Relationship Id="rId5" Type="http://schemas.openxmlformats.org/officeDocument/2006/relationships/oleObject" Target="../embeddings/Microsoft_Office_Word_97_-_2003___363.doc"/><Relationship Id="rId4" Type="http://schemas.openxmlformats.org/officeDocument/2006/relationships/slide" Target="slide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3.vml"/><Relationship Id="rId6" Type="http://schemas.openxmlformats.org/officeDocument/2006/relationships/oleObject" Target="../embeddings/Microsoft_Office_Word_97_-_2003___365.doc"/><Relationship Id="rId5" Type="http://schemas.openxmlformats.org/officeDocument/2006/relationships/oleObject" Target="../embeddings/Microsoft_Office_Word_97_-_2003___364.doc"/><Relationship Id="rId4" Type="http://schemas.openxmlformats.org/officeDocument/2006/relationships/slide" Target="slide3.xml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370.doc"/><Relationship Id="rId3" Type="http://schemas.openxmlformats.org/officeDocument/2006/relationships/oleObject" Target="../embeddings/Microsoft_Office_Word_97_-_2003___366.doc"/><Relationship Id="rId7" Type="http://schemas.openxmlformats.org/officeDocument/2006/relationships/oleObject" Target="../embeddings/Microsoft_Office_Word_97_-_2003___36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4.vml"/><Relationship Id="rId6" Type="http://schemas.openxmlformats.org/officeDocument/2006/relationships/oleObject" Target="../embeddings/Microsoft_Office_Word_97_-_2003___368.doc"/><Relationship Id="rId5" Type="http://schemas.openxmlformats.org/officeDocument/2006/relationships/oleObject" Target="../embeddings/Microsoft_Office_Word_97_-_2003___367.doc"/><Relationship Id="rId4" Type="http://schemas.openxmlformats.org/officeDocument/2006/relationships/image" Target="../media/image10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375.doc"/><Relationship Id="rId13" Type="http://schemas.openxmlformats.org/officeDocument/2006/relationships/oleObject" Target="../embeddings/Microsoft_Office_Word_97_-_2003___380.doc"/><Relationship Id="rId3" Type="http://schemas.openxmlformats.org/officeDocument/2006/relationships/oleObject" Target="../embeddings/Microsoft_Office_Word_97_-_2003___371.doc"/><Relationship Id="rId7" Type="http://schemas.openxmlformats.org/officeDocument/2006/relationships/oleObject" Target="../embeddings/Microsoft_Office_Word_97_-_2003___374.doc"/><Relationship Id="rId12" Type="http://schemas.openxmlformats.org/officeDocument/2006/relationships/oleObject" Target="../embeddings/Microsoft_Office_Word_97_-_2003___37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5.vml"/><Relationship Id="rId6" Type="http://schemas.openxmlformats.org/officeDocument/2006/relationships/oleObject" Target="../embeddings/Microsoft_Office_Word_97_-_2003___373.doc"/><Relationship Id="rId11" Type="http://schemas.openxmlformats.org/officeDocument/2006/relationships/oleObject" Target="../embeddings/Microsoft_Office_Word_97_-_2003___378.doc"/><Relationship Id="rId5" Type="http://schemas.openxmlformats.org/officeDocument/2006/relationships/oleObject" Target="../embeddings/Microsoft_Office_Word_97_-_2003___372.doc"/><Relationship Id="rId10" Type="http://schemas.openxmlformats.org/officeDocument/2006/relationships/oleObject" Target="../embeddings/Microsoft_Office_Word_97_-_2003___377.doc"/><Relationship Id="rId4" Type="http://schemas.openxmlformats.org/officeDocument/2006/relationships/image" Target="../media/image10.png"/><Relationship Id="rId9" Type="http://schemas.openxmlformats.org/officeDocument/2006/relationships/oleObject" Target="../embeddings/Microsoft_Office_Word_97_-_2003___376.doc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385.doc"/><Relationship Id="rId3" Type="http://schemas.openxmlformats.org/officeDocument/2006/relationships/oleObject" Target="../embeddings/Microsoft_Office_Word_97_-_2003___381.doc"/><Relationship Id="rId7" Type="http://schemas.openxmlformats.org/officeDocument/2006/relationships/oleObject" Target="../embeddings/Microsoft_Office_Word_97_-_2003___38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6.vml"/><Relationship Id="rId6" Type="http://schemas.openxmlformats.org/officeDocument/2006/relationships/oleObject" Target="../embeddings/Microsoft_Office_Word_97_-_2003___383.doc"/><Relationship Id="rId11" Type="http://schemas.openxmlformats.org/officeDocument/2006/relationships/oleObject" Target="../embeddings/Microsoft_Office_Word_97_-_2003___388.doc"/><Relationship Id="rId5" Type="http://schemas.openxmlformats.org/officeDocument/2006/relationships/oleObject" Target="../embeddings/Microsoft_Office_Word_97_-_2003___382.doc"/><Relationship Id="rId10" Type="http://schemas.openxmlformats.org/officeDocument/2006/relationships/oleObject" Target="../embeddings/Microsoft_Office_Word_97_-_2003___387.doc"/><Relationship Id="rId4" Type="http://schemas.openxmlformats.org/officeDocument/2006/relationships/image" Target="../media/image10.png"/><Relationship Id="rId9" Type="http://schemas.openxmlformats.org/officeDocument/2006/relationships/oleObject" Target="../embeddings/Microsoft_Office_Word_97_-_2003___386.doc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7.vml"/><Relationship Id="rId6" Type="http://schemas.openxmlformats.org/officeDocument/2006/relationships/oleObject" Target="../embeddings/Microsoft_Office_Word_97_-_2003___391.doc"/><Relationship Id="rId5" Type="http://schemas.openxmlformats.org/officeDocument/2006/relationships/oleObject" Target="../embeddings/Microsoft_Office_Word_97_-_2003___390.doc"/><Relationship Id="rId4" Type="http://schemas.openxmlformats.org/officeDocument/2006/relationships/image" Target="../media/image10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8.vml"/><Relationship Id="rId4" Type="http://schemas.openxmlformats.org/officeDocument/2006/relationships/image" Target="../media/image10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9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394.doc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0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Office_Word_97_-_2003___397.doc"/><Relationship Id="rId4" Type="http://schemas.openxmlformats.org/officeDocument/2006/relationships/oleObject" Target="../embeddings/Microsoft_Office_Word_97_-_2003___396.doc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1.vml"/><Relationship Id="rId6" Type="http://schemas.openxmlformats.org/officeDocument/2006/relationships/oleObject" Target="../embeddings/Microsoft_Office_Word_97_-_2003___400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399.doc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Microsoft_Office_Word_97_-_2003___47.doc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2.vml"/><Relationship Id="rId6" Type="http://schemas.openxmlformats.org/officeDocument/2006/relationships/oleObject" Target="../embeddings/Microsoft_Office_Word_97_-_2003___403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402.doc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3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405.doc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4.vml"/><Relationship Id="rId4" Type="http://schemas.openxmlformats.org/officeDocument/2006/relationships/oleObject" Target="../embeddings/Microsoft_Office_Word_97_-_2003___406.doc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5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408.doc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6.vml"/><Relationship Id="rId4" Type="http://schemas.openxmlformats.org/officeDocument/2006/relationships/oleObject" Target="../embeddings/Microsoft_Office_Word_97_-_2003___409.doc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7.vml"/><Relationship Id="rId4" Type="http://schemas.openxmlformats.org/officeDocument/2006/relationships/image" Target="../media/image11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8.vml"/><Relationship Id="rId5" Type="http://schemas.openxmlformats.org/officeDocument/2006/relationships/oleObject" Target="../embeddings/Microsoft_Office_Word_97_-_2003___412.doc"/><Relationship Id="rId4" Type="http://schemas.openxmlformats.org/officeDocument/2006/relationships/oleObject" Target="../embeddings/Microsoft_Office_Word_97_-_2003___411.doc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9.vml"/><Relationship Id="rId4" Type="http://schemas.openxmlformats.org/officeDocument/2006/relationships/oleObject" Target="../embeddings/Microsoft_Office_Word_97_-_2003___413.doc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0.vml"/><Relationship Id="rId4" Type="http://schemas.openxmlformats.org/officeDocument/2006/relationships/image" Target="../media/image11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1.v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1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2.vml"/><Relationship Id="rId5" Type="http://schemas.openxmlformats.org/officeDocument/2006/relationships/oleObject" Target="../embeddings/Microsoft_Office_Word_97_-_2003___417.doc"/><Relationship Id="rId4" Type="http://schemas.openxmlformats.org/officeDocument/2006/relationships/oleObject" Target="../embeddings/Microsoft_Office_Word_97_-_2003___416.doc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3.vml"/><Relationship Id="rId4" Type="http://schemas.openxmlformats.org/officeDocument/2006/relationships/image" Target="../media/image11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4.vml"/><Relationship Id="rId5" Type="http://schemas.openxmlformats.org/officeDocument/2006/relationships/oleObject" Target="../embeddings/Microsoft_Office_Word_97_-_2003___420.doc"/><Relationship Id="rId4" Type="http://schemas.openxmlformats.org/officeDocument/2006/relationships/oleObject" Target="../embeddings/Microsoft_Office_Word_97_-_2003___419.doc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5.vml"/><Relationship Id="rId4" Type="http://schemas.openxmlformats.org/officeDocument/2006/relationships/oleObject" Target="../embeddings/Microsoft_Office_Word_97_-_2003___421.doc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6.vml"/><Relationship Id="rId4" Type="http://schemas.openxmlformats.org/officeDocument/2006/relationships/oleObject" Target="../embeddings/Microsoft_Office_Word_97_-_2003___422.doc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7.vml"/><Relationship Id="rId4" Type="http://schemas.openxmlformats.org/officeDocument/2006/relationships/image" Target="../media/image11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8.vml"/><Relationship Id="rId5" Type="http://schemas.openxmlformats.org/officeDocument/2006/relationships/oleObject" Target="../embeddings/Microsoft_Office_Word_97_-_2003___425.doc"/><Relationship Id="rId4" Type="http://schemas.openxmlformats.org/officeDocument/2006/relationships/oleObject" Target="../embeddings/Microsoft_Office_Word_97_-_2003___424.doc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9.vml"/><Relationship Id="rId4" Type="http://schemas.openxmlformats.org/officeDocument/2006/relationships/image" Target="../media/image11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0.vml"/><Relationship Id="rId4" Type="http://schemas.openxmlformats.org/officeDocument/2006/relationships/oleObject" Target="../embeddings/Microsoft_Office_Word_97_-_2003___427.doc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1.vml"/><Relationship Id="rId4" Type="http://schemas.openxmlformats.org/officeDocument/2006/relationships/oleObject" Target="../embeddings/Microsoft_Office_Word_97_-_2003___428.doc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5" Type="http://schemas.openxmlformats.org/officeDocument/2006/relationships/oleObject" Target="../embeddings/Microsoft_Office_Word_97_-_2003___50.doc"/><Relationship Id="rId4" Type="http://schemas.openxmlformats.org/officeDocument/2006/relationships/image" Target="../media/image11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2.vml"/><Relationship Id="rId4" Type="http://schemas.openxmlformats.org/officeDocument/2006/relationships/oleObject" Target="../embeddings/Microsoft_Office_Word_97_-_2003___429.doc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3.vml"/><Relationship Id="rId4" Type="http://schemas.openxmlformats.org/officeDocument/2006/relationships/oleObject" Target="../embeddings/Microsoft_Office_Word_97_-_2003___430.doc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4.vml"/><Relationship Id="rId4" Type="http://schemas.openxmlformats.org/officeDocument/2006/relationships/image" Target="../media/image11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5.vml"/><Relationship Id="rId4" Type="http://schemas.openxmlformats.org/officeDocument/2006/relationships/image" Target="../media/image12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6.vml"/><Relationship Id="rId6" Type="http://schemas.openxmlformats.org/officeDocument/2006/relationships/oleObject" Target="../embeddings/Microsoft_Office_Word_97_-_2003___435.doc"/><Relationship Id="rId5" Type="http://schemas.openxmlformats.org/officeDocument/2006/relationships/oleObject" Target="../embeddings/Microsoft_Office_Word_97_-_2003___434.doc"/><Relationship Id="rId4" Type="http://schemas.openxmlformats.org/officeDocument/2006/relationships/oleObject" Target="../embeddings/Microsoft_Office_Word_97_-_2003___433.doc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7.vml"/><Relationship Id="rId4" Type="http://schemas.openxmlformats.org/officeDocument/2006/relationships/oleObject" Target="../embeddings/Microsoft_Office_Word_97_-_2003___436.doc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8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437.doc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9.vml"/><Relationship Id="rId6" Type="http://schemas.openxmlformats.org/officeDocument/2006/relationships/oleObject" Target="../embeddings/Microsoft_Office_Word_97_-_2003___439.doc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438.doc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0.vml"/><Relationship Id="rId4" Type="http://schemas.openxmlformats.org/officeDocument/2006/relationships/oleObject" Target="../embeddings/Microsoft_Office_Word_97_-_2003___441.doc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1.vml"/><Relationship Id="rId4" Type="http://schemas.openxmlformats.org/officeDocument/2006/relationships/oleObject" Target="../embeddings/Microsoft_Office_Word_97_-_2003___443.doc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Microsoft_Office_Word_97_-_2003___51.doc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2.vml"/><Relationship Id="rId4" Type="http://schemas.openxmlformats.org/officeDocument/2006/relationships/oleObject" Target="../embeddings/Microsoft_Office_Word_97_-_2003___445.doc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3.v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4.vml"/><Relationship Id="rId5" Type="http://schemas.openxmlformats.org/officeDocument/2006/relationships/oleObject" Target="../embeddings/Microsoft_Office_Word_97_-_2003___449.doc"/><Relationship Id="rId4" Type="http://schemas.openxmlformats.org/officeDocument/2006/relationships/oleObject" Target="../embeddings/Microsoft_Office_Word_97_-_2003___448.doc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image" Target="../media/image11.png"/><Relationship Id="rId4" Type="http://schemas.openxmlformats.org/officeDocument/2006/relationships/slide" Target="slide20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5.vml"/><Relationship Id="rId5" Type="http://schemas.openxmlformats.org/officeDocument/2006/relationships/oleObject" Target="../embeddings/Microsoft_Office_Word_97_-_2003___450.doc"/><Relationship Id="rId4" Type="http://schemas.openxmlformats.org/officeDocument/2006/relationships/slide" Target="slide3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6.vml"/><Relationship Id="rId5" Type="http://schemas.openxmlformats.org/officeDocument/2006/relationships/oleObject" Target="../embeddings/Microsoft_Office_Word_97_-_2003___451.doc"/><Relationship Id="rId4" Type="http://schemas.openxmlformats.org/officeDocument/2006/relationships/slide" Target="slide3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7.vml"/><Relationship Id="rId5" Type="http://schemas.openxmlformats.org/officeDocument/2006/relationships/oleObject" Target="../embeddings/Microsoft_Office_Word_97_-_2003___452.doc"/><Relationship Id="rId4" Type="http://schemas.openxmlformats.org/officeDocument/2006/relationships/slide" Target="slide3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8.vml"/><Relationship Id="rId5" Type="http://schemas.openxmlformats.org/officeDocument/2006/relationships/oleObject" Target="../embeddings/Microsoft_Office_Word_97_-_2003___453.doc"/><Relationship Id="rId4" Type="http://schemas.openxmlformats.org/officeDocument/2006/relationships/slide" Target="slide3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9.vml"/><Relationship Id="rId5" Type="http://schemas.openxmlformats.org/officeDocument/2006/relationships/oleObject" Target="../embeddings/Microsoft_Office_Word_97_-_2003___454.doc"/><Relationship Id="rId4" Type="http://schemas.openxmlformats.org/officeDocument/2006/relationships/slide" Target="slide3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0.vml"/><Relationship Id="rId5" Type="http://schemas.openxmlformats.org/officeDocument/2006/relationships/oleObject" Target="../embeddings/Microsoft_Office_Word_97_-_2003___455.doc"/><Relationship Id="rId4" Type="http://schemas.openxmlformats.org/officeDocument/2006/relationships/slide" Target="sl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1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1.vml"/><Relationship Id="rId5" Type="http://schemas.openxmlformats.org/officeDocument/2006/relationships/oleObject" Target="../embeddings/Microsoft_Office_Word_97_-_2003___456.doc"/><Relationship Id="rId4" Type="http://schemas.openxmlformats.org/officeDocument/2006/relationships/slide" Target="slide3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2.vml"/><Relationship Id="rId5" Type="http://schemas.openxmlformats.org/officeDocument/2006/relationships/oleObject" Target="../embeddings/Microsoft_Office_Word_97_-_2003___457.doc"/><Relationship Id="rId4" Type="http://schemas.openxmlformats.org/officeDocument/2006/relationships/slide" Target="slide3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3.vml"/><Relationship Id="rId5" Type="http://schemas.openxmlformats.org/officeDocument/2006/relationships/oleObject" Target="../embeddings/Microsoft_Office_Word_97_-_2003___458.doc"/><Relationship Id="rId4" Type="http://schemas.openxmlformats.org/officeDocument/2006/relationships/slide" Target="slide3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4.vml"/><Relationship Id="rId5" Type="http://schemas.openxmlformats.org/officeDocument/2006/relationships/oleObject" Target="../embeddings/Microsoft_Office_Word_97_-_2003___459.doc"/><Relationship Id="rId4" Type="http://schemas.openxmlformats.org/officeDocument/2006/relationships/slide" Target="slide3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5.vml"/><Relationship Id="rId5" Type="http://schemas.openxmlformats.org/officeDocument/2006/relationships/oleObject" Target="../embeddings/Microsoft_Office_Word_97_-_2003___460.doc"/><Relationship Id="rId4" Type="http://schemas.openxmlformats.org/officeDocument/2006/relationships/slide" Target="slide3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6.vml"/><Relationship Id="rId5" Type="http://schemas.openxmlformats.org/officeDocument/2006/relationships/oleObject" Target="../embeddings/Microsoft_Office_Word_97_-_2003___461.doc"/><Relationship Id="rId4" Type="http://schemas.openxmlformats.org/officeDocument/2006/relationships/slide" Target="slide3.xml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466.doc"/><Relationship Id="rId13" Type="http://schemas.openxmlformats.org/officeDocument/2006/relationships/oleObject" Target="../embeddings/Microsoft_Office_Word_97_-_2003___471.doc"/><Relationship Id="rId18" Type="http://schemas.openxmlformats.org/officeDocument/2006/relationships/oleObject" Target="../embeddings/Microsoft_Office_Word_97_-_2003___476.doc"/><Relationship Id="rId3" Type="http://schemas.openxmlformats.org/officeDocument/2006/relationships/oleObject" Target="../embeddings/Microsoft_Office_Word_97_-_2003___462.doc"/><Relationship Id="rId7" Type="http://schemas.openxmlformats.org/officeDocument/2006/relationships/oleObject" Target="../embeddings/Microsoft_Office_Word_97_-_2003___465.doc"/><Relationship Id="rId12" Type="http://schemas.openxmlformats.org/officeDocument/2006/relationships/oleObject" Target="../embeddings/Microsoft_Office_Word_97_-_2003___470.doc"/><Relationship Id="rId17" Type="http://schemas.openxmlformats.org/officeDocument/2006/relationships/oleObject" Target="../embeddings/Microsoft_Office_Word_97_-_2003___475.doc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Microsoft_Office_Word_97_-_2003___474.doc"/><Relationship Id="rId20" Type="http://schemas.openxmlformats.org/officeDocument/2006/relationships/oleObject" Target="../embeddings/Microsoft_Office_Word_97_-_2003___478.doc"/><Relationship Id="rId1" Type="http://schemas.openxmlformats.org/officeDocument/2006/relationships/vmlDrawing" Target="../drawings/vmlDrawing277.vml"/><Relationship Id="rId6" Type="http://schemas.openxmlformats.org/officeDocument/2006/relationships/oleObject" Target="../embeddings/Microsoft_Office_Word_97_-_2003___464.doc"/><Relationship Id="rId11" Type="http://schemas.openxmlformats.org/officeDocument/2006/relationships/oleObject" Target="../embeddings/Microsoft_Office_Word_97_-_2003___469.doc"/><Relationship Id="rId5" Type="http://schemas.openxmlformats.org/officeDocument/2006/relationships/oleObject" Target="../embeddings/Microsoft_Office_Word_97_-_2003___463.doc"/><Relationship Id="rId15" Type="http://schemas.openxmlformats.org/officeDocument/2006/relationships/oleObject" Target="../embeddings/Microsoft_Office_Word_97_-_2003___473.doc"/><Relationship Id="rId10" Type="http://schemas.openxmlformats.org/officeDocument/2006/relationships/oleObject" Target="../embeddings/Microsoft_Office_Word_97_-_2003___468.doc"/><Relationship Id="rId19" Type="http://schemas.openxmlformats.org/officeDocument/2006/relationships/oleObject" Target="../embeddings/Microsoft_Office_Word_97_-_2003___477.doc"/><Relationship Id="rId4" Type="http://schemas.openxmlformats.org/officeDocument/2006/relationships/image" Target="../media/image10.png"/><Relationship Id="rId9" Type="http://schemas.openxmlformats.org/officeDocument/2006/relationships/oleObject" Target="../embeddings/Microsoft_Office_Word_97_-_2003___467.doc"/><Relationship Id="rId14" Type="http://schemas.openxmlformats.org/officeDocument/2006/relationships/oleObject" Target="../embeddings/Microsoft_Office_Word_97_-_2003___472.doc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7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8.vml"/><Relationship Id="rId4" Type="http://schemas.openxmlformats.org/officeDocument/2006/relationships/image" Target="../media/image10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8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9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481.doc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8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0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Office_Word_97_-_2003___484.doc"/><Relationship Id="rId4" Type="http://schemas.openxmlformats.org/officeDocument/2006/relationships/oleObject" Target="../embeddings/Microsoft_Office_Word_97_-_2003___483.doc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5" Type="http://schemas.openxmlformats.org/officeDocument/2006/relationships/oleObject" Target="../embeddings/Microsoft_Office_Word_97_-_2003___54.doc"/><Relationship Id="rId4" Type="http://schemas.openxmlformats.org/officeDocument/2006/relationships/oleObject" Target="../embeddings/Microsoft_Office_Word_97_-_2003___53.doc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8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1.vml"/><Relationship Id="rId6" Type="http://schemas.openxmlformats.org/officeDocument/2006/relationships/oleObject" Target="../embeddings/Microsoft_Office_Word_97_-_2003___487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486.doc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8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2.vml"/><Relationship Id="rId6" Type="http://schemas.openxmlformats.org/officeDocument/2006/relationships/oleObject" Target="../embeddings/Microsoft_Office_Word_97_-_2003___490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489.doc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9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3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492.doc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4.vml"/><Relationship Id="rId4" Type="http://schemas.openxmlformats.org/officeDocument/2006/relationships/oleObject" Target="../embeddings/Microsoft_Office_Word_97_-_2003___493.doc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9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5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495.doc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6.vml"/><Relationship Id="rId4" Type="http://schemas.openxmlformats.org/officeDocument/2006/relationships/oleObject" Target="../embeddings/Microsoft_Office_Word_97_-_2003___496.doc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9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7.vml"/><Relationship Id="rId4" Type="http://schemas.openxmlformats.org/officeDocument/2006/relationships/image" Target="../media/image11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8.vml"/><Relationship Id="rId4" Type="http://schemas.openxmlformats.org/officeDocument/2006/relationships/oleObject" Target="../embeddings/Microsoft_Office_Word_97_-_2003___498.doc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9.vml"/><Relationship Id="rId4" Type="http://schemas.openxmlformats.org/officeDocument/2006/relationships/oleObject" Target="../embeddings/Microsoft_Office_Word_97_-_2003___499.doc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0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0.v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Microsoft_Office_Word_97_-_2003___55.doc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1.vml"/><Relationship Id="rId4" Type="http://schemas.openxmlformats.org/officeDocument/2006/relationships/image" Target="../media/image11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2.vml"/><Relationship Id="rId4" Type="http://schemas.openxmlformats.org/officeDocument/2006/relationships/oleObject" Target="../embeddings/Microsoft_Office_Word_97_-_2003___502.doc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0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3.vml"/><Relationship Id="rId4" Type="http://schemas.openxmlformats.org/officeDocument/2006/relationships/image" Target="../media/image11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4.vml"/><Relationship Id="rId4" Type="http://schemas.openxmlformats.org/officeDocument/2006/relationships/oleObject" Target="../embeddings/Microsoft_Office_Word_97_-_2003___504.doc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5.vml"/><Relationship Id="rId4" Type="http://schemas.openxmlformats.org/officeDocument/2006/relationships/oleObject" Target="../embeddings/Microsoft_Office_Word_97_-_2003___505.doc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6.vml"/><Relationship Id="rId4" Type="http://schemas.openxmlformats.org/officeDocument/2006/relationships/oleObject" Target="../embeddings/Microsoft_Office_Word_97_-_2003___506.doc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7.vml"/><Relationship Id="rId4" Type="http://schemas.openxmlformats.org/officeDocument/2006/relationships/image" Target="../media/image11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8.vml"/><Relationship Id="rId4" Type="http://schemas.openxmlformats.org/officeDocument/2006/relationships/oleObject" Target="../embeddings/Microsoft_Office_Word_97_-_2003___508.doc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9.vml"/><Relationship Id="rId4" Type="http://schemas.openxmlformats.org/officeDocument/2006/relationships/image" Target="../media/image11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0.vml"/><Relationship Id="rId4" Type="http://schemas.openxmlformats.org/officeDocument/2006/relationships/oleObject" Target="../embeddings/Microsoft_Office_Word_97_-_2003___510.doc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4" Type="http://schemas.openxmlformats.org/officeDocument/2006/relationships/oleObject" Target="../embeddings/Microsoft_Office_Word_97_-_2003___56.doc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1.vml"/><Relationship Id="rId4" Type="http://schemas.openxmlformats.org/officeDocument/2006/relationships/oleObject" Target="../embeddings/Microsoft_Office_Word_97_-_2003___511.doc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2.vml"/><Relationship Id="rId4" Type="http://schemas.openxmlformats.org/officeDocument/2006/relationships/oleObject" Target="../embeddings/Microsoft_Office_Word_97_-_2003___512.doc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3.vml"/><Relationship Id="rId4" Type="http://schemas.openxmlformats.org/officeDocument/2006/relationships/oleObject" Target="../embeddings/Microsoft_Office_Word_97_-_2003___513.doc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4.vml"/><Relationship Id="rId4" Type="http://schemas.openxmlformats.org/officeDocument/2006/relationships/oleObject" Target="../embeddings/Microsoft_Office_Word_97_-_2003___514.doc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5.vml"/><Relationship Id="rId4" Type="http://schemas.openxmlformats.org/officeDocument/2006/relationships/image" Target="../media/image11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1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6.vml"/><Relationship Id="rId4" Type="http://schemas.openxmlformats.org/officeDocument/2006/relationships/image" Target="../media/image11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7.vml"/><Relationship Id="rId4" Type="http://schemas.openxmlformats.org/officeDocument/2006/relationships/oleObject" Target="../embeddings/Microsoft_Office_Word_97_-_2003___517.doc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8.vml"/><Relationship Id="rId4" Type="http://schemas.openxmlformats.org/officeDocument/2006/relationships/oleObject" Target="../embeddings/Microsoft_Office_Word_97_-_2003___518.doc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9.vml"/><Relationship Id="rId4" Type="http://schemas.openxmlformats.org/officeDocument/2006/relationships/oleObject" Target="../embeddings/Microsoft_Office_Word_97_-_2003___519.doc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0.vml"/><Relationship Id="rId5" Type="http://schemas.openxmlformats.org/officeDocument/2006/relationships/oleObject" Target="../embeddings/Microsoft_Office_Word_97_-_2003___521.doc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5" Type="http://schemas.openxmlformats.org/officeDocument/2006/relationships/oleObject" Target="../embeddings/Microsoft_Office_Word_97_-_2003___58.doc"/><Relationship Id="rId4" Type="http://schemas.openxmlformats.org/officeDocument/2006/relationships/image" Target="../media/image11.pn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1.vml"/><Relationship Id="rId4" Type="http://schemas.openxmlformats.org/officeDocument/2006/relationships/oleObject" Target="../embeddings/Microsoft_Office_Word_97_-_2003___522.doc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2.vml"/><Relationship Id="rId4" Type="http://schemas.openxmlformats.org/officeDocument/2006/relationships/oleObject" Target="../embeddings/Microsoft_Office_Word_97_-_2003___523.doc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3.vml"/><Relationship Id="rId4" Type="http://schemas.openxmlformats.org/officeDocument/2006/relationships/oleObject" Target="../embeddings/Microsoft_Office_Word_97_-_2003___525.doc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4.v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5.v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6.v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7.v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8.v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9.v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0.v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oleObject" Target="../embeddings/Microsoft_Office_Word_97_-_2003___59.doc"/></Relationships>
</file>

<file path=ppt/slides/_rels/slide3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slide" Target="slide4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8.xml"/><Relationship Id="rId5" Type="http://schemas.openxmlformats.org/officeDocument/2006/relationships/image" Target="../media/image11.png"/><Relationship Id="rId4" Type="http://schemas.openxmlformats.org/officeDocument/2006/relationships/slide" Target="slide24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1.vml"/><Relationship Id="rId5" Type="http://schemas.openxmlformats.org/officeDocument/2006/relationships/oleObject" Target="../embeddings/Microsoft_Office_Word_97_-_2003___533.doc"/><Relationship Id="rId4" Type="http://schemas.openxmlformats.org/officeDocument/2006/relationships/slide" Target="slide3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2.vml"/><Relationship Id="rId5" Type="http://schemas.openxmlformats.org/officeDocument/2006/relationships/oleObject" Target="../embeddings/Microsoft_Office_Word_97_-_2003___534.doc"/><Relationship Id="rId4" Type="http://schemas.openxmlformats.org/officeDocument/2006/relationships/slide" Target="slide3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3.vml"/><Relationship Id="rId5" Type="http://schemas.openxmlformats.org/officeDocument/2006/relationships/oleObject" Target="../embeddings/Microsoft_Office_Word_97_-_2003___535.doc"/><Relationship Id="rId4" Type="http://schemas.openxmlformats.org/officeDocument/2006/relationships/slide" Target="slide3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4.vml"/><Relationship Id="rId5" Type="http://schemas.openxmlformats.org/officeDocument/2006/relationships/oleObject" Target="../embeddings/Microsoft_Office_Word_97_-_2003___536.doc"/><Relationship Id="rId4" Type="http://schemas.openxmlformats.org/officeDocument/2006/relationships/slide" Target="slide3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5.vml"/><Relationship Id="rId5" Type="http://schemas.openxmlformats.org/officeDocument/2006/relationships/oleObject" Target="../embeddings/Microsoft_Office_Word_97_-_2003___537.doc"/><Relationship Id="rId4" Type="http://schemas.openxmlformats.org/officeDocument/2006/relationships/slide" Target="slide3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6.vml"/><Relationship Id="rId5" Type="http://schemas.openxmlformats.org/officeDocument/2006/relationships/oleObject" Target="../embeddings/Microsoft_Office_Word_97_-_2003___538.doc"/><Relationship Id="rId4" Type="http://schemas.openxmlformats.org/officeDocument/2006/relationships/slide" Target="slide3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7.vml"/><Relationship Id="rId5" Type="http://schemas.openxmlformats.org/officeDocument/2006/relationships/oleObject" Target="../embeddings/Microsoft_Office_Word_97_-_2003___539.doc"/><Relationship Id="rId4" Type="http://schemas.openxmlformats.org/officeDocument/2006/relationships/slide" Target="slide3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8.vml"/><Relationship Id="rId5" Type="http://schemas.openxmlformats.org/officeDocument/2006/relationships/oleObject" Target="../embeddings/Microsoft_Office_Word_97_-_2003___540.doc"/><Relationship Id="rId4" Type="http://schemas.openxmlformats.org/officeDocument/2006/relationships/slide" Target="slide3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9.vml"/><Relationship Id="rId5" Type="http://schemas.openxmlformats.org/officeDocument/2006/relationships/oleObject" Target="../embeddings/Microsoft_Office_Word_97_-_2003___541.doc"/><Relationship Id="rId4" Type="http://schemas.openxmlformats.org/officeDocument/2006/relationships/slide" Target="slid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oleObject" Target="../embeddings/Microsoft_Office_Word_97_-_2003___61.doc"/><Relationship Id="rId4" Type="http://schemas.openxmlformats.org/officeDocument/2006/relationships/image" Target="../media/image11.png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0.vml"/><Relationship Id="rId5" Type="http://schemas.openxmlformats.org/officeDocument/2006/relationships/oleObject" Target="../embeddings/Microsoft_Office_Word_97_-_2003___542.doc"/><Relationship Id="rId4" Type="http://schemas.openxmlformats.org/officeDocument/2006/relationships/slide" Target="slide3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1.vml"/><Relationship Id="rId5" Type="http://schemas.openxmlformats.org/officeDocument/2006/relationships/oleObject" Target="../embeddings/Microsoft_Office_Word_97_-_2003___543.doc"/><Relationship Id="rId4" Type="http://schemas.openxmlformats.org/officeDocument/2006/relationships/slide" Target="slide3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2.vml"/><Relationship Id="rId5" Type="http://schemas.openxmlformats.org/officeDocument/2006/relationships/oleObject" Target="../embeddings/Microsoft_Office_Word_97_-_2003___544.doc"/><Relationship Id="rId4" Type="http://schemas.openxmlformats.org/officeDocument/2006/relationships/slide" Target="slide3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3.vml"/><Relationship Id="rId5" Type="http://schemas.openxmlformats.org/officeDocument/2006/relationships/oleObject" Target="../embeddings/Microsoft_Office_Word_97_-_2003___545.doc"/><Relationship Id="rId4" Type="http://schemas.openxmlformats.org/officeDocument/2006/relationships/slide" Target="slide3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4.vml"/><Relationship Id="rId5" Type="http://schemas.openxmlformats.org/officeDocument/2006/relationships/oleObject" Target="../embeddings/Microsoft_Office_Word_97_-_2003___546.doc"/><Relationship Id="rId4" Type="http://schemas.openxmlformats.org/officeDocument/2006/relationships/slide" Target="slide3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5.vml"/><Relationship Id="rId5" Type="http://schemas.openxmlformats.org/officeDocument/2006/relationships/oleObject" Target="../embeddings/Microsoft_Office_Word_97_-_2003___547.doc"/><Relationship Id="rId4" Type="http://schemas.openxmlformats.org/officeDocument/2006/relationships/slide" Target="slide3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6.vml"/><Relationship Id="rId5" Type="http://schemas.openxmlformats.org/officeDocument/2006/relationships/oleObject" Target="../embeddings/Microsoft_Office_Word_97_-_2003___548.doc"/><Relationship Id="rId4" Type="http://schemas.openxmlformats.org/officeDocument/2006/relationships/slide" Target="slide3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7.vml"/><Relationship Id="rId5" Type="http://schemas.openxmlformats.org/officeDocument/2006/relationships/oleObject" Target="../embeddings/Microsoft_Office_Word_97_-_2003___549.doc"/><Relationship Id="rId4" Type="http://schemas.openxmlformats.org/officeDocument/2006/relationships/slide" Target="slide3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0.doc"/><Relationship Id="rId7" Type="http://schemas.openxmlformats.org/officeDocument/2006/relationships/oleObject" Target="../embeddings/Microsoft_Office_Word_97_-_2003___5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8.vml"/><Relationship Id="rId6" Type="http://schemas.openxmlformats.org/officeDocument/2006/relationships/oleObject" Target="../embeddings/Microsoft_Office_Word_97_-_2003___552.doc"/><Relationship Id="rId5" Type="http://schemas.openxmlformats.org/officeDocument/2006/relationships/oleObject" Target="../embeddings/Microsoft_Office_Word_97_-_2003___551.doc"/><Relationship Id="rId4" Type="http://schemas.openxmlformats.org/officeDocument/2006/relationships/image" Target="../media/image10.png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9.v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4" Type="http://schemas.openxmlformats.org/officeDocument/2006/relationships/oleObject" Target="../embeddings/Microsoft_Office_Word_97_-_2003___62.doc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0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556.doc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1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Office_Word_97_-_2003___559.doc"/><Relationship Id="rId4" Type="http://schemas.openxmlformats.org/officeDocument/2006/relationships/oleObject" Target="../embeddings/Microsoft_Office_Word_97_-_2003___558.doc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2.vml"/><Relationship Id="rId6" Type="http://schemas.openxmlformats.org/officeDocument/2006/relationships/oleObject" Target="../embeddings/Microsoft_Office_Word_97_-_2003___562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561.doc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3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564.doc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4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566.doc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5.vml"/><Relationship Id="rId4" Type="http://schemas.openxmlformats.org/officeDocument/2006/relationships/image" Target="../media/image11.png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6.vml"/><Relationship Id="rId4" Type="http://schemas.openxmlformats.org/officeDocument/2006/relationships/oleObject" Target="../embeddings/Microsoft_Office_Word_97_-_2003___568.doc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7.vml"/><Relationship Id="rId4" Type="http://schemas.openxmlformats.org/officeDocument/2006/relationships/oleObject" Target="../embeddings/Microsoft_Office_Word_97_-_2003___569.doc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8.vml"/><Relationship Id="rId4" Type="http://schemas.openxmlformats.org/officeDocument/2006/relationships/image" Target="../media/image11.png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9.v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1.png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0.vml"/><Relationship Id="rId4" Type="http://schemas.openxmlformats.org/officeDocument/2006/relationships/oleObject" Target="../embeddings/Microsoft_Office_Word_97_-_2003___572.doc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1.vml"/><Relationship Id="rId4" Type="http://schemas.openxmlformats.org/officeDocument/2006/relationships/image" Target="../media/image11.png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2.vml"/><Relationship Id="rId4" Type="http://schemas.openxmlformats.org/officeDocument/2006/relationships/oleObject" Target="../embeddings/Microsoft_Office_Word_97_-_2003___574.doc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3.vml"/><Relationship Id="rId4" Type="http://schemas.openxmlformats.org/officeDocument/2006/relationships/oleObject" Target="../embeddings/Microsoft_Office_Word_97_-_2003___575.doc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4.vml"/><Relationship Id="rId4" Type="http://schemas.openxmlformats.org/officeDocument/2006/relationships/oleObject" Target="../embeddings/Microsoft_Office_Word_97_-_2003___576.doc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7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5.vml"/><Relationship Id="rId4" Type="http://schemas.openxmlformats.org/officeDocument/2006/relationships/image" Target="../media/image11.png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6.vml"/><Relationship Id="rId4" Type="http://schemas.openxmlformats.org/officeDocument/2006/relationships/oleObject" Target="../embeddings/Microsoft_Office_Word_97_-_2003___578.doc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7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7.vml"/><Relationship Id="rId4" Type="http://schemas.openxmlformats.org/officeDocument/2006/relationships/image" Target="../media/image11.png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8.vml"/><Relationship Id="rId4" Type="http://schemas.openxmlformats.org/officeDocument/2006/relationships/oleObject" Target="../embeddings/Microsoft_Office_Word_97_-_2003___580.doc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9.vml"/><Relationship Id="rId4" Type="http://schemas.openxmlformats.org/officeDocument/2006/relationships/oleObject" Target="../embeddings/Microsoft_Office_Word_97_-_2003___581.doc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1.png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0.vml"/><Relationship Id="rId4" Type="http://schemas.openxmlformats.org/officeDocument/2006/relationships/oleObject" Target="../embeddings/Microsoft_Office_Word_97_-_2003___582.doc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1.vml"/><Relationship Id="rId4" Type="http://schemas.openxmlformats.org/officeDocument/2006/relationships/oleObject" Target="../embeddings/Microsoft_Office_Word_97_-_2003___583.doc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2.vml"/><Relationship Id="rId4" Type="http://schemas.openxmlformats.org/officeDocument/2006/relationships/oleObject" Target="../embeddings/Microsoft_Office_Word_97_-_2003___584.doc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8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3.vml"/><Relationship Id="rId4" Type="http://schemas.openxmlformats.org/officeDocument/2006/relationships/image" Target="../media/image11.png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4.vml"/><Relationship Id="rId4" Type="http://schemas.openxmlformats.org/officeDocument/2006/relationships/image" Target="../media/image11.png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5.vml"/><Relationship Id="rId5" Type="http://schemas.openxmlformats.org/officeDocument/2006/relationships/oleObject" Target="../embeddings/Microsoft_Office_Word_97_-_2003___588.doc"/><Relationship Id="rId4" Type="http://schemas.openxmlformats.org/officeDocument/2006/relationships/image" Target="../media/image12.png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6.vml"/><Relationship Id="rId4" Type="http://schemas.openxmlformats.org/officeDocument/2006/relationships/oleObject" Target="../embeddings/Microsoft_Office_Word_97_-_2003___589.doc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7.vml"/><Relationship Id="rId4" Type="http://schemas.openxmlformats.org/officeDocument/2006/relationships/oleObject" Target="../embeddings/Microsoft_Office_Word_97_-_2003___590.doc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8.vml"/><Relationship Id="rId4" Type="http://schemas.openxmlformats.org/officeDocument/2006/relationships/oleObject" Target="../embeddings/Microsoft_Office_Word_97_-_2003___591.doc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9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9.vml"/><Relationship Id="rId4" Type="http://schemas.openxmlformats.org/officeDocument/2006/relationships/oleObject" Target="../embeddings/Microsoft_Office_Word_97_-_2003___593.doc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5" Type="http://schemas.openxmlformats.org/officeDocument/2006/relationships/oleObject" Target="../embeddings/Microsoft_Office_Word_97_-_2003___66.doc"/><Relationship Id="rId4" Type="http://schemas.openxmlformats.org/officeDocument/2006/relationships/oleObject" Target="../embeddings/Microsoft_Office_Word_97_-_2003___65.doc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9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0.v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1.v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9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2.v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9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3.v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1.doc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5" Type="http://schemas.openxmlformats.org/officeDocument/2006/relationships/oleObject" Target="../embeddings/Microsoft_Office_Word_97_-_2003___69.doc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4" Type="http://schemas.openxmlformats.org/officeDocument/2006/relationships/oleObject" Target="../embeddings/Microsoft_Office_Word_97_-_2003___70.doc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Microsoft_Office_Word_97_-_2003___71.doc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72.doc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Microsoft_Office_Word_97_-_2003___74.doc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73.doc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4" Type="http://schemas.openxmlformats.org/officeDocument/2006/relationships/oleObject" Target="../embeddings/Microsoft_Office_Word_97_-_2003___76.doc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4" Type="http://schemas.openxmlformats.org/officeDocument/2006/relationships/oleObject" Target="../embeddings/Microsoft_Office_Word_97_-_2003___79.doc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4" Type="http://schemas.openxmlformats.org/officeDocument/2006/relationships/oleObject" Target="../embeddings/Microsoft_Office_Word_97_-_2003___82.doc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2.doc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image" Target="../media/image11.png"/><Relationship Id="rId4" Type="http://schemas.openxmlformats.org/officeDocument/2006/relationships/slide" Target="slide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5" Type="http://schemas.openxmlformats.org/officeDocument/2006/relationships/oleObject" Target="../embeddings/Microsoft_Office_Word_97_-_2003___83.doc"/><Relationship Id="rId4" Type="http://schemas.openxmlformats.org/officeDocument/2006/relationships/slide" Target="slide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5" Type="http://schemas.openxmlformats.org/officeDocument/2006/relationships/oleObject" Target="../embeddings/Microsoft_Office_Word_97_-_2003___84.doc"/><Relationship Id="rId4" Type="http://schemas.openxmlformats.org/officeDocument/2006/relationships/slide" Target="slide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Microsoft_Office_Word_97_-_2003___86.doc"/><Relationship Id="rId5" Type="http://schemas.openxmlformats.org/officeDocument/2006/relationships/oleObject" Target="../embeddings/Microsoft_Office_Word_97_-_2003___85.doc"/><Relationship Id="rId4" Type="http://schemas.openxmlformats.org/officeDocument/2006/relationships/slide" Target="slide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Office_Word_97_-_2003___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Microsoft_Office_Word_97_-_2003___89.doc"/><Relationship Id="rId5" Type="http://schemas.openxmlformats.org/officeDocument/2006/relationships/oleObject" Target="../embeddings/Microsoft_Office_Word_97_-_2003___88.doc"/><Relationship Id="rId4" Type="http://schemas.openxmlformats.org/officeDocument/2006/relationships/slide" Target="slide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96.doc"/><Relationship Id="rId3" Type="http://schemas.openxmlformats.org/officeDocument/2006/relationships/oleObject" Target="../embeddings/Microsoft_Office_Word_97_-_2003___92.doc"/><Relationship Id="rId7" Type="http://schemas.openxmlformats.org/officeDocument/2006/relationships/oleObject" Target="../embeddings/Microsoft_Office_Word_97_-_2003___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Microsoft_Office_Word_97_-_2003___94.doc"/><Relationship Id="rId5" Type="http://schemas.openxmlformats.org/officeDocument/2006/relationships/oleObject" Target="../embeddings/Microsoft_Office_Word_97_-_2003___93.doc"/><Relationship Id="rId10" Type="http://schemas.openxmlformats.org/officeDocument/2006/relationships/oleObject" Target="../embeddings/Microsoft_Office_Word_97_-_2003___98.doc"/><Relationship Id="rId4" Type="http://schemas.openxmlformats.org/officeDocument/2006/relationships/image" Target="../media/image10.png"/><Relationship Id="rId9" Type="http://schemas.openxmlformats.org/officeDocument/2006/relationships/oleObject" Target="../embeddings/Microsoft_Office_Word_97_-_2003___97.doc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101.doc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0.png"/><Relationship Id="rId5" Type="http://schemas.openxmlformats.org/officeDocument/2006/relationships/oleObject" Target="../embeddings/Microsoft_Office_Word_97_-_2003___104.doc"/><Relationship Id="rId4" Type="http://schemas.openxmlformats.org/officeDocument/2006/relationships/oleObject" Target="../embeddings/Microsoft_Office_Word_97_-_2003___103.doc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3.doc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Microsoft_Office_Word_97_-_2003___107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106.doc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Microsoft_Office_Word_97_-_2003___110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109.doc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112.doc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Relationship Id="rId4" Type="http://schemas.openxmlformats.org/officeDocument/2006/relationships/oleObject" Target="../embeddings/Microsoft_Office_Word_97_-_2003___113.doc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115.doc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4" Type="http://schemas.openxmlformats.org/officeDocument/2006/relationships/oleObject" Target="../embeddings/Microsoft_Office_Word_97_-_2003___116.doc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Microsoft_Office_Word_97_-_2003___119.doc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118.doc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4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5" Type="http://schemas.openxmlformats.org/officeDocument/2006/relationships/oleObject" Target="../embeddings/Microsoft_Office_Word_97_-_2003___122.doc"/><Relationship Id="rId4" Type="http://schemas.openxmlformats.org/officeDocument/2006/relationships/oleObject" Target="../embeddings/Microsoft_Office_Word_97_-_2003___121.doc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4" Type="http://schemas.openxmlformats.org/officeDocument/2006/relationships/oleObject" Target="../embeddings/Microsoft_Office_Word_97_-_2003___123.doc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slide" Target="slide3.xml"/><Relationship Id="rId4" Type="http://schemas.openxmlformats.org/officeDocument/2006/relationships/oleObject" Target="../embeddings/Microsoft_Office_Word_97_-_2003___4.doc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1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.vml"/><Relationship Id="rId5" Type="http://schemas.openxmlformats.org/officeDocument/2006/relationships/oleObject" Target="../embeddings/Microsoft_Office_Word_97_-_2003___126.doc"/><Relationship Id="rId4" Type="http://schemas.openxmlformats.org/officeDocument/2006/relationships/image" Target="../media/image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Relationship Id="rId4" Type="http://schemas.openxmlformats.org/officeDocument/2006/relationships/oleObject" Target="../embeddings/Microsoft_Office_Word_97_-_2003___127.doc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4" Type="http://schemas.openxmlformats.org/officeDocument/2006/relationships/image" Target="../media/image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Relationship Id="rId5" Type="http://schemas.openxmlformats.org/officeDocument/2006/relationships/oleObject" Target="../embeddings/Microsoft_Office_Word_97_-_2003___130.doc"/><Relationship Id="rId4" Type="http://schemas.openxmlformats.org/officeDocument/2006/relationships/oleObject" Target="../embeddings/Microsoft_Office_Word_97_-_2003___129.doc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.vml"/><Relationship Id="rId4" Type="http://schemas.openxmlformats.org/officeDocument/2006/relationships/oleObject" Target="../embeddings/Microsoft_Office_Word_97_-_2003___131.doc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Relationship Id="rId4" Type="http://schemas.openxmlformats.org/officeDocument/2006/relationships/oleObject" Target="../embeddings/Microsoft_Office_Word_97_-_2003___132.doc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Relationship Id="rId4" Type="http://schemas.openxmlformats.org/officeDocument/2006/relationships/image" Target="../media/image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.vml"/><Relationship Id="rId5" Type="http://schemas.openxmlformats.org/officeDocument/2006/relationships/oleObject" Target="../embeddings/Microsoft_Office_Word_97_-_2003___135.doc"/><Relationship Id="rId4" Type="http://schemas.openxmlformats.org/officeDocument/2006/relationships/oleObject" Target="../embeddings/Microsoft_Office_Word_97_-_2003___134.doc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.vml"/><Relationship Id="rId4" Type="http://schemas.openxmlformats.org/officeDocument/2006/relationships/oleObject" Target="../embeddings/Microsoft_Office_Word_97_-_2003___136.doc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slide" Target="slide3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image" Target="../media/image11.png"/><Relationship Id="rId4" Type="http://schemas.openxmlformats.org/officeDocument/2006/relationships/slide" Target="slide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.vml"/><Relationship Id="rId4" Type="http://schemas.openxmlformats.org/officeDocument/2006/relationships/oleObject" Target="../embeddings/Microsoft_Office_Word_97_-_2003___137.doc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.vml"/><Relationship Id="rId4" Type="http://schemas.openxmlformats.org/officeDocument/2006/relationships/image" Target="../media/image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.vml"/><Relationship Id="rId4" Type="http://schemas.openxmlformats.org/officeDocument/2006/relationships/oleObject" Target="../embeddings/Microsoft_Office_Word_97_-_2003___139.doc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8.vml"/><Relationship Id="rId4" Type="http://schemas.openxmlformats.org/officeDocument/2006/relationships/oleObject" Target="../embeddings/Microsoft_Office_Word_97_-_2003___140.doc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9.vml"/><Relationship Id="rId4" Type="http://schemas.openxmlformats.org/officeDocument/2006/relationships/oleObject" Target="../embeddings/Microsoft_Office_Word_97_-_2003___141.doc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0.vml"/><Relationship Id="rId4" Type="http://schemas.openxmlformats.org/officeDocument/2006/relationships/oleObject" Target="../embeddings/Microsoft_Office_Word_97_-_2003___142.doc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1.vml"/><Relationship Id="rId4" Type="http://schemas.openxmlformats.org/officeDocument/2006/relationships/oleObject" Target="../embeddings/Microsoft_Office_Word_97_-_2003___143.doc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2.vml"/><Relationship Id="rId4" Type="http://schemas.openxmlformats.org/officeDocument/2006/relationships/image" Target="../media/image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3.vml"/><Relationship Id="rId4" Type="http://schemas.openxmlformats.org/officeDocument/2006/relationships/image" Target="../media/image1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4.vml"/><Relationship Id="rId4" Type="http://schemas.openxmlformats.org/officeDocument/2006/relationships/oleObject" Target="../embeddings/Microsoft_Office_Word_97_-_2003___146.doc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Microsoft_Office_Word_97_-_2003___5.doc"/><Relationship Id="rId4" Type="http://schemas.openxmlformats.org/officeDocument/2006/relationships/slide" Target="slide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5.vml"/><Relationship Id="rId4" Type="http://schemas.openxmlformats.org/officeDocument/2006/relationships/image" Target="../media/image1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6.vml"/><Relationship Id="rId5" Type="http://schemas.openxmlformats.org/officeDocument/2006/relationships/oleObject" Target="../embeddings/Microsoft_Office_Word_97_-_2003___149.doc"/><Relationship Id="rId4" Type="http://schemas.openxmlformats.org/officeDocument/2006/relationships/image" Target="../media/image1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7.vml"/><Relationship Id="rId5" Type="http://schemas.openxmlformats.org/officeDocument/2006/relationships/oleObject" Target="../embeddings/Microsoft_Office_Word_97_-_2003___151.doc"/><Relationship Id="rId4" Type="http://schemas.openxmlformats.org/officeDocument/2006/relationships/oleObject" Target="../embeddings/Microsoft_Office_Word_97_-_2003___150.doc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8.vml"/><Relationship Id="rId4" Type="http://schemas.openxmlformats.org/officeDocument/2006/relationships/oleObject" Target="../embeddings/Microsoft_Office_Word_97_-_2003___152.doc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9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153.doc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0.vml"/><Relationship Id="rId6" Type="http://schemas.openxmlformats.org/officeDocument/2006/relationships/oleObject" Target="../embeddings/Microsoft_Office_Word_97_-_2003___155.doc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154.doc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1.vml"/><Relationship Id="rId4" Type="http://schemas.openxmlformats.org/officeDocument/2006/relationships/oleObject" Target="../embeddings/Microsoft_Office_Word_97_-_2003___157.doc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2.v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3.vml"/><Relationship Id="rId4" Type="http://schemas.openxmlformats.org/officeDocument/2006/relationships/oleObject" Target="../embeddings/Microsoft_Office_Word_97_-_2003___160.doc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6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4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4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393803" y="5000636"/>
            <a:ext cx="23214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zh-CN" altLang="en-US" sz="1200" b="1" dirty="0" smtClean="0">
                <a:latin typeface="Arial" charset="0"/>
              </a:rPr>
              <a:t>新课标（</a:t>
            </a:r>
            <a:r>
              <a:rPr lang="en-US" altLang="zh-CN" sz="1200" b="1" dirty="0" smtClean="0">
                <a:latin typeface="Arial" charset="0"/>
              </a:rPr>
              <a:t>RJA) ·</a:t>
            </a:r>
            <a:r>
              <a:rPr lang="zh-CN" altLang="en-US" sz="1200" b="1" dirty="0" smtClean="0">
                <a:latin typeface="Arial" charset="0"/>
              </a:rPr>
              <a:t>全国卷</a:t>
            </a:r>
            <a:r>
              <a:rPr lang="zh-CN" altLang="en-US" sz="1200" b="1" dirty="0">
                <a:latin typeface="Arial" charset="0"/>
              </a:rPr>
              <a:t>地区专用</a:t>
            </a:r>
            <a:endParaRPr lang="zh-CN" altLang="en-US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285720" y="1304925"/>
          <a:ext cx="8070850" cy="6315075"/>
        </p:xfrm>
        <a:graphic>
          <a:graphicData uri="http://schemas.openxmlformats.org/presentationml/2006/ole">
            <p:oleObj spid="_x0000_s359426" name="Document" r:id="rId5" imgW="11412474" imgH="88265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06513" y="1206500"/>
          <a:ext cx="7180263" cy="3646488"/>
        </p:xfrm>
        <a:graphic>
          <a:graphicData uri="http://schemas.openxmlformats.org/presentationml/2006/ole">
            <p:oleObj spid="_x0000_s451586" name="Document" r:id="rId3" imgW="8635640" imgH="4397215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42976" y="1033485"/>
          <a:ext cx="7267575" cy="5681663"/>
        </p:xfrm>
        <a:graphic>
          <a:graphicData uri="http://schemas.openxmlformats.org/presentationml/2006/ole">
            <p:oleObj spid="_x0000_s452610" name="Document" r:id="rId3" imgW="9016704" imgH="706647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35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二元一次不等式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组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)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与简单的线性规划问题</a:t>
            </a:r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00" y="1547835"/>
          <a:ext cx="7364413" cy="5095875"/>
        </p:xfrm>
        <a:graphic>
          <a:graphicData uri="http://schemas.openxmlformats.org/presentationml/2006/ole">
            <p:oleObj spid="_x0000_s455682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87403" y="1463704"/>
          <a:ext cx="7985125" cy="6108700"/>
        </p:xfrm>
        <a:graphic>
          <a:graphicData uri="http://schemas.openxmlformats.org/presentationml/2006/ole">
            <p:oleObj spid="_x0000_s457730" name="Document" r:id="rId5" imgW="11698182" imgH="885175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274768"/>
          <a:ext cx="7826375" cy="3011488"/>
        </p:xfrm>
        <a:graphic>
          <a:graphicData uri="http://schemas.openxmlformats.org/presentationml/2006/ole">
            <p:oleObj spid="_x0000_s458754" name="Document" r:id="rId5" imgW="8994394" imgH="3475375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33500" y="3903674"/>
          <a:ext cx="7010400" cy="1096962"/>
        </p:xfrm>
        <a:graphic>
          <a:graphicData uri="http://schemas.openxmlformats.org/presentationml/2006/ole">
            <p:oleObj spid="_x0000_s458755" name="Document" r:id="rId6" imgW="7518694" imgH="1173988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9675" y="1571612"/>
          <a:ext cx="7205663" cy="3438525"/>
        </p:xfrm>
        <a:graphic>
          <a:graphicData uri="http://schemas.openxmlformats.org/presentationml/2006/ole">
            <p:oleObj spid="_x0000_s459778" name="Document" r:id="rId5" imgW="8289787" imgH="39626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928670"/>
          <a:ext cx="7826375" cy="3011488"/>
        </p:xfrm>
        <a:graphic>
          <a:graphicData uri="http://schemas.openxmlformats.org/presentationml/2006/ole">
            <p:oleObj spid="_x0000_s460802" name="Document" r:id="rId5" imgW="8994394" imgH="3475375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04938" y="3438529"/>
          <a:ext cx="7010400" cy="561975"/>
        </p:xfrm>
        <a:graphic>
          <a:graphicData uri="http://schemas.openxmlformats.org/presentationml/2006/ole">
            <p:oleObj spid="_x0000_s460803" name="Document" r:id="rId6" imgW="750357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81113" y="1138254"/>
          <a:ext cx="7205663" cy="4719638"/>
        </p:xfrm>
        <a:graphic>
          <a:graphicData uri="http://schemas.openxmlformats.org/presentationml/2006/ole">
            <p:oleObj spid="_x0000_s461826" name="Document" r:id="rId5" imgW="8316786" imgH="54206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4566" y="1071546"/>
          <a:ext cx="7827962" cy="3829050"/>
        </p:xfrm>
        <a:graphic>
          <a:graphicData uri="http://schemas.openxmlformats.org/presentationml/2006/ole">
            <p:oleObj spid="_x0000_s462850" name="Document" r:id="rId5" imgW="8994394" imgH="456341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33475" y="5000643"/>
          <a:ext cx="6924675" cy="1071563"/>
        </p:xfrm>
        <a:graphic>
          <a:graphicData uri="http://schemas.openxmlformats.org/presentationml/2006/ole">
            <p:oleObj spid="_x0000_s462851" name="Document" r:id="rId6" imgW="7518694" imgH="117470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28662" y="1668495"/>
          <a:ext cx="7607300" cy="6475413"/>
        </p:xfrm>
        <a:graphic>
          <a:graphicData uri="http://schemas.openxmlformats.org/presentationml/2006/ole">
            <p:oleObj spid="_x0000_s360450" name="Document" r:id="rId3" imgW="8914511" imgH="7559302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5792812" y="2016125"/>
          <a:ext cx="2279650" cy="1412875"/>
        </p:xfrm>
        <a:graphic>
          <a:graphicData uri="http://schemas.openxmlformats.org/presentationml/2006/ole">
            <p:oleObj spid="_x0000_s360451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2714612" y="2274886"/>
          <a:ext cx="2122488" cy="939800"/>
        </p:xfrm>
        <a:graphic>
          <a:graphicData uri="http://schemas.openxmlformats.org/presentationml/2006/ole">
            <p:oleObj spid="_x0000_s360452" name="Document" r:id="rId6" imgW="1848166" imgH="822211" progId="Word.Document.8">
              <p:embed/>
            </p:oleObj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5189556" y="3929066"/>
          <a:ext cx="2097088" cy="927100"/>
        </p:xfrm>
        <a:graphic>
          <a:graphicData uri="http://schemas.openxmlformats.org/presentationml/2006/ole">
            <p:oleObj spid="_x0000_s360453" name="Document" r:id="rId7" imgW="1848166" imgH="822211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7286644" y="2285992"/>
          <a:ext cx="2097088" cy="925513"/>
        </p:xfrm>
        <a:graphic>
          <a:graphicData uri="http://schemas.openxmlformats.org/presentationml/2006/ole">
            <p:oleObj spid="_x0000_s360454" name="Document" r:id="rId8" imgW="1848166" imgH="8222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06513" y="1285860"/>
          <a:ext cx="7108825" cy="4694237"/>
        </p:xfrm>
        <a:graphic>
          <a:graphicData uri="http://schemas.openxmlformats.org/presentationml/2006/ole">
            <p:oleObj spid="_x0000_s463874" name="Document" r:id="rId5" imgW="8332985" imgH="547285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4566" y="1014420"/>
          <a:ext cx="7827962" cy="3486150"/>
        </p:xfrm>
        <a:graphic>
          <a:graphicData uri="http://schemas.openxmlformats.org/presentationml/2006/ole">
            <p:oleObj spid="_x0000_s464898" name="Document" r:id="rId5" imgW="9034336" imgH="401146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04938" y="3867157"/>
          <a:ext cx="7010400" cy="561975"/>
        </p:xfrm>
        <a:graphic>
          <a:graphicData uri="http://schemas.openxmlformats.org/presentationml/2006/ole">
            <p:oleObj spid="_x0000_s464899" name="Document" r:id="rId6" imgW="750357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85850" y="1174767"/>
          <a:ext cx="7131050" cy="4754563"/>
        </p:xfrm>
        <a:graphic>
          <a:graphicData uri="http://schemas.openxmlformats.org/presentationml/2006/ole">
            <p:oleObj spid="_x0000_s465922" name="Document" r:id="rId5" imgW="8316786" imgH="55473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071546"/>
          <a:ext cx="7827962" cy="3829050"/>
        </p:xfrm>
        <a:graphic>
          <a:graphicData uri="http://schemas.openxmlformats.org/presentationml/2006/ole">
            <p:oleObj spid="_x0000_s466946" name="Document" r:id="rId5" imgW="8994394" imgH="457062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33475" y="4999038"/>
          <a:ext cx="6827838" cy="1060450"/>
        </p:xfrm>
        <a:graphic>
          <a:graphicData uri="http://schemas.openxmlformats.org/presentationml/2006/ole">
            <p:oleObj spid="_x0000_s466947" name="Document" r:id="rId6" imgW="7518694" imgH="117470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06513" y="1285860"/>
          <a:ext cx="7108825" cy="4694237"/>
        </p:xfrm>
        <a:graphic>
          <a:graphicData uri="http://schemas.openxmlformats.org/presentationml/2006/ole">
            <p:oleObj spid="_x0000_s467970" name="Document" r:id="rId5" imgW="8332985" imgH="547213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2950" y="1133483"/>
          <a:ext cx="7742238" cy="3438525"/>
        </p:xfrm>
        <a:graphic>
          <a:graphicData uri="http://schemas.openxmlformats.org/presentationml/2006/ole">
            <p:oleObj spid="_x0000_s468994" name="Document" r:id="rId5" imgW="9034336" imgH="401723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04938" y="3867157"/>
          <a:ext cx="7010400" cy="561975"/>
        </p:xfrm>
        <a:graphic>
          <a:graphicData uri="http://schemas.openxmlformats.org/presentationml/2006/ole">
            <p:oleObj spid="_x0000_s468995" name="Document" r:id="rId6" imgW="750357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1538" y="1003321"/>
          <a:ext cx="7131050" cy="5426075"/>
        </p:xfrm>
        <a:graphic>
          <a:graphicData uri="http://schemas.openxmlformats.org/presentationml/2006/ole">
            <p:oleObj spid="_x0000_s470018" name="Document" r:id="rId5" imgW="8316786" imgH="713249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85786" y="1142984"/>
          <a:ext cx="7632700" cy="5413375"/>
        </p:xfrm>
        <a:graphic>
          <a:graphicData uri="http://schemas.openxmlformats.org/presentationml/2006/ole">
            <p:oleObj spid="_x0000_s471042" name="Document" r:id="rId5" imgW="9234403" imgH="6416466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04938" y="5214950"/>
          <a:ext cx="7010400" cy="561975"/>
        </p:xfrm>
        <a:graphic>
          <a:graphicData uri="http://schemas.openxmlformats.org/presentationml/2006/ole">
            <p:oleObj spid="_x0000_s471043" name="Document" r:id="rId6" imgW="750357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1036663"/>
          <a:ext cx="7132638" cy="6107113"/>
        </p:xfrm>
        <a:graphic>
          <a:graphicData uri="http://schemas.openxmlformats.org/presentationml/2006/ole">
            <p:oleObj spid="_x0000_s472066" name="Document" r:id="rId5" imgW="8316786" imgH="713285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785786" y="1841500"/>
          <a:ext cx="7510463" cy="6388100"/>
        </p:xfrm>
        <a:graphic>
          <a:graphicData uri="http://schemas.openxmlformats.org/presentationml/2006/ole">
            <p:oleObj spid="_x0000_s473090" name="Document" r:id="rId3" imgW="8895440" imgH="7581654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007258" y="2873381"/>
          <a:ext cx="2279650" cy="1412875"/>
        </p:xfrm>
        <a:graphic>
          <a:graphicData uri="http://schemas.openxmlformats.org/presentationml/2006/ole">
            <p:oleObj spid="_x0000_s473091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7007258" y="3571876"/>
          <a:ext cx="2279650" cy="1412875"/>
        </p:xfrm>
        <a:graphic>
          <a:graphicData uri="http://schemas.openxmlformats.org/presentationml/2006/ole">
            <p:oleObj spid="_x0000_s473092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6643702" y="4230703"/>
          <a:ext cx="2279650" cy="1412875"/>
        </p:xfrm>
        <a:graphic>
          <a:graphicData uri="http://schemas.openxmlformats.org/presentationml/2006/ole">
            <p:oleObj spid="_x0000_s473093" name="Document" r:id="rId7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58876" y="865213"/>
          <a:ext cx="7399338" cy="6278563"/>
        </p:xfrm>
        <a:graphic>
          <a:graphicData uri="http://schemas.openxmlformats.org/presentationml/2006/ole">
            <p:oleObj spid="_x0000_s361474" name="Document" r:id="rId3" imgW="8904796" imgH="7570478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5286380" y="1730373"/>
          <a:ext cx="2279650" cy="1412875"/>
        </p:xfrm>
        <a:graphic>
          <a:graphicData uri="http://schemas.openxmlformats.org/presentationml/2006/ole">
            <p:oleObj spid="_x0000_s361475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5572132" y="2144710"/>
          <a:ext cx="2097087" cy="927100"/>
        </p:xfrm>
        <a:graphic>
          <a:graphicData uri="http://schemas.openxmlformats.org/presentationml/2006/ole">
            <p:oleObj spid="_x0000_s361476" name="Document" r:id="rId6" imgW="1848166" imgH="822211" progId="Word.Document.8">
              <p:embed/>
            </p:oleObj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5429270" y="2928934"/>
          <a:ext cx="2071688" cy="914400"/>
        </p:xfrm>
        <a:graphic>
          <a:graphicData uri="http://schemas.openxmlformats.org/presentationml/2006/ole">
            <p:oleObj spid="_x0000_s361477" name="Document" r:id="rId7" imgW="1848166" imgH="822211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5214957" y="2571744"/>
          <a:ext cx="2071687" cy="914400"/>
        </p:xfrm>
        <a:graphic>
          <a:graphicData uri="http://schemas.openxmlformats.org/presentationml/2006/ole">
            <p:oleObj spid="_x0000_s361478" name="Document" r:id="rId8" imgW="1848166" imgH="822211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5524521" y="3228980"/>
          <a:ext cx="2047875" cy="914400"/>
        </p:xfrm>
        <a:graphic>
          <a:graphicData uri="http://schemas.openxmlformats.org/presentationml/2006/ole">
            <p:oleObj spid="_x0000_s361479" name="Document" r:id="rId9" imgW="1848166" imgH="822211" progId="Word.Document.8">
              <p:embed/>
            </p:oleObj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5405457" y="3643314"/>
          <a:ext cx="2024063" cy="901700"/>
        </p:xfrm>
        <a:graphic>
          <a:graphicData uri="http://schemas.openxmlformats.org/presentationml/2006/ole">
            <p:oleObj spid="_x0000_s361480" name="Document" r:id="rId10" imgW="1848166" imgH="822211" progId="Word.Document.8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929336" y="4038610"/>
          <a:ext cx="2000250" cy="890588"/>
        </p:xfrm>
        <a:graphic>
          <a:graphicData uri="http://schemas.openxmlformats.org/presentationml/2006/ole">
            <p:oleObj spid="_x0000_s361481" name="Document" r:id="rId11" imgW="1848166" imgH="822211" progId="Word.Document.8">
              <p:embed/>
            </p:oleObj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5013342" y="4791075"/>
          <a:ext cx="1987550" cy="877888"/>
        </p:xfrm>
        <a:graphic>
          <a:graphicData uri="http://schemas.openxmlformats.org/presentationml/2006/ole">
            <p:oleObj spid="_x0000_s361482" name="Document" r:id="rId12" imgW="1848166" imgH="822211" progId="Word.Document.8">
              <p:embed/>
            </p:oleObj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4727590" y="5286388"/>
          <a:ext cx="1987550" cy="877888"/>
        </p:xfrm>
        <a:graphic>
          <a:graphicData uri="http://schemas.openxmlformats.org/presentationml/2006/ole">
            <p:oleObj spid="_x0000_s361483" name="Document" r:id="rId13" imgW="1848166" imgH="822211" progId="Word.Document.8">
              <p:embed/>
            </p:oleObj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5656284" y="5786454"/>
          <a:ext cx="1987550" cy="877888"/>
        </p:xfrm>
        <a:graphic>
          <a:graphicData uri="http://schemas.openxmlformats.org/presentationml/2006/ole">
            <p:oleObj spid="_x0000_s361484" name="Document" r:id="rId14" imgW="1848166" imgH="8222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714348" y="1106514"/>
          <a:ext cx="7645400" cy="6108700"/>
        </p:xfrm>
        <a:graphic>
          <a:graphicData uri="http://schemas.openxmlformats.org/presentationml/2006/ole">
            <p:oleObj spid="_x0000_s474114" name="Document" r:id="rId3" imgW="9554295" imgH="7584899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6221440" y="2071678"/>
          <a:ext cx="2279650" cy="1412875"/>
        </p:xfrm>
        <a:graphic>
          <a:graphicData uri="http://schemas.openxmlformats.org/presentationml/2006/ole">
            <p:oleObj spid="_x0000_s474115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5000628" y="2500306"/>
          <a:ext cx="1987550" cy="877888"/>
        </p:xfrm>
        <a:graphic>
          <a:graphicData uri="http://schemas.openxmlformats.org/presentationml/2006/ole">
            <p:oleObj spid="_x0000_s474116" name="Document" r:id="rId6" imgW="1848166" imgH="822211" progId="Word.Document.8">
              <p:embed/>
            </p:oleObj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5286380" y="2979740"/>
          <a:ext cx="1987550" cy="877888"/>
        </p:xfrm>
        <a:graphic>
          <a:graphicData uri="http://schemas.openxmlformats.org/presentationml/2006/ole">
            <p:oleObj spid="_x0000_s474117" name="Document" r:id="rId7" imgW="1848166" imgH="822211" progId="Word.Document.8">
              <p:embed/>
            </p:oleObj>
          </a:graphicData>
        </a:graphic>
      </p:graphicFrame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5656284" y="3479807"/>
          <a:ext cx="1987550" cy="877887"/>
        </p:xfrm>
        <a:graphic>
          <a:graphicData uri="http://schemas.openxmlformats.org/presentationml/2006/ole">
            <p:oleObj spid="_x0000_s474118" name="Document" r:id="rId8" imgW="1848166" imgH="822211" progId="Word.Document.8">
              <p:embed/>
            </p:oleObj>
          </a:graphicData>
        </a:graphic>
      </p:graphicFrame>
      <p:graphicFrame>
        <p:nvGraphicFramePr>
          <p:cNvPr id="3" name="Object 16"/>
          <p:cNvGraphicFramePr>
            <a:graphicFrameLocks noChangeAspect="1"/>
          </p:cNvGraphicFramePr>
          <p:nvPr/>
        </p:nvGraphicFramePr>
        <p:xfrm>
          <a:off x="6513540" y="3929066"/>
          <a:ext cx="1987550" cy="877888"/>
        </p:xfrm>
        <a:graphic>
          <a:graphicData uri="http://schemas.openxmlformats.org/presentationml/2006/ole">
            <p:oleObj spid="_x0000_s474119" name="Document" r:id="rId9" imgW="1848166" imgH="822211" progId="Word.Document.8">
              <p:embed/>
            </p:oleObj>
          </a:graphicData>
        </a:graphic>
      </p:graphicFrame>
      <p:graphicFrame>
        <p:nvGraphicFramePr>
          <p:cNvPr id="4" name="Object 17"/>
          <p:cNvGraphicFramePr>
            <a:graphicFrameLocks noChangeAspect="1"/>
          </p:cNvGraphicFramePr>
          <p:nvPr/>
        </p:nvGraphicFramePr>
        <p:xfrm>
          <a:off x="6442102" y="4408500"/>
          <a:ext cx="1987550" cy="877888"/>
        </p:xfrm>
        <a:graphic>
          <a:graphicData uri="http://schemas.openxmlformats.org/presentationml/2006/ole">
            <p:oleObj spid="_x0000_s474120" name="Document" r:id="rId10" imgW="1848166" imgH="8222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774727" y="1142984"/>
          <a:ext cx="7583487" cy="6010275"/>
        </p:xfrm>
        <a:graphic>
          <a:graphicData uri="http://schemas.openxmlformats.org/presentationml/2006/ole">
            <p:oleObj spid="_x0000_s475138" name="Document" r:id="rId3" imgW="9554295" imgH="7596075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929190" y="2159001"/>
          <a:ext cx="2279650" cy="1412875"/>
        </p:xfrm>
        <a:graphic>
          <a:graphicData uri="http://schemas.openxmlformats.org/presentationml/2006/ole">
            <p:oleObj spid="_x0000_s475139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4" name="Object 17"/>
          <p:cNvGraphicFramePr>
            <a:graphicFrameLocks noChangeAspect="1"/>
          </p:cNvGraphicFramePr>
          <p:nvPr/>
        </p:nvGraphicFramePr>
        <p:xfrm>
          <a:off x="6227788" y="2122484"/>
          <a:ext cx="1987550" cy="877888"/>
        </p:xfrm>
        <a:graphic>
          <a:graphicData uri="http://schemas.openxmlformats.org/presentationml/2006/ole">
            <p:oleObj spid="_x0000_s475140" name="Document" r:id="rId6" imgW="1848166" imgH="822211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3363920" y="3087695"/>
          <a:ext cx="2279650" cy="1412875"/>
        </p:xfrm>
        <a:graphic>
          <a:graphicData uri="http://schemas.openxmlformats.org/presentationml/2006/ole">
            <p:oleObj spid="_x0000_s475141" name="Document" r:id="rId7" imgW="2514960" imgH="1555865" progId="Word.Document.8">
              <p:embed/>
            </p:oleObj>
          </a:graphicData>
        </a:graphic>
      </p:graphicFrame>
      <p:graphicFrame>
        <p:nvGraphicFramePr>
          <p:cNvPr id="6" name="Object 17"/>
          <p:cNvGraphicFramePr>
            <a:graphicFrameLocks noChangeAspect="1"/>
          </p:cNvGraphicFramePr>
          <p:nvPr/>
        </p:nvGraphicFramePr>
        <p:xfrm>
          <a:off x="4572000" y="3051179"/>
          <a:ext cx="2344740" cy="877887"/>
        </p:xfrm>
        <a:graphic>
          <a:graphicData uri="http://schemas.openxmlformats.org/presentationml/2006/ole">
            <p:oleObj spid="_x0000_s475142" name="Document" r:id="rId8" imgW="1848166" imgH="8222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62066" y="1192239"/>
          <a:ext cx="7581900" cy="6022975"/>
        </p:xfrm>
        <a:graphic>
          <a:graphicData uri="http://schemas.openxmlformats.org/presentationml/2006/ole">
            <p:oleObj spid="_x0000_s476162" name="Document" r:id="rId3" imgW="9554295" imgH="7607251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14414" y="2338396"/>
          <a:ext cx="7059613" cy="2305050"/>
        </p:xfrm>
        <a:graphic>
          <a:graphicData uri="http://schemas.openxmlformats.org/presentationml/2006/ole">
            <p:oleObj spid="_x0000_s477186" name="Document" r:id="rId3" imgW="7881201" imgH="2575142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857224" y="1501772"/>
          <a:ext cx="6450012" cy="1427162"/>
        </p:xfrm>
        <a:graphic>
          <a:graphicData uri="http://schemas.openxmlformats.org/presentationml/2006/ole">
            <p:oleObj spid="_x0000_s478210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285852" y="2689245"/>
          <a:ext cx="7010400" cy="3668713"/>
        </p:xfrm>
        <a:graphic>
          <a:graphicData uri="http://schemas.openxmlformats.org/presentationml/2006/ole">
            <p:oleObj spid="_x0000_s478211" name="Document" r:id="rId4" imgW="7967238" imgH="4154501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819167" y="2998788"/>
          <a:ext cx="6253163" cy="1268412"/>
        </p:xfrm>
        <a:graphic>
          <a:graphicData uri="http://schemas.openxmlformats.org/presentationml/2006/ole">
            <p:oleObj spid="_x0000_s479234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142976" y="928670"/>
          <a:ext cx="7143750" cy="2268538"/>
        </p:xfrm>
        <a:graphic>
          <a:graphicData uri="http://schemas.openxmlformats.org/presentationml/2006/ole">
            <p:oleObj spid="_x0000_s479235" name="Document" r:id="rId4" imgW="7874362" imgH="2495580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14414" y="3725886"/>
          <a:ext cx="7242175" cy="3060700"/>
        </p:xfrm>
        <a:graphic>
          <a:graphicData uri="http://schemas.openxmlformats.org/presentationml/2006/ole">
            <p:oleObj spid="_x0000_s479236" name="Document" r:id="rId5" imgW="8107273" imgH="341468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00034" y="2500306"/>
          <a:ext cx="7010400" cy="1439863"/>
        </p:xfrm>
        <a:graphic>
          <a:graphicData uri="http://schemas.openxmlformats.org/presentationml/2006/ole">
            <p:oleObj spid="_x0000_s480258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101752" y="714356"/>
          <a:ext cx="7327900" cy="2547938"/>
        </p:xfrm>
        <a:graphic>
          <a:graphicData uri="http://schemas.openxmlformats.org/presentationml/2006/ole">
            <p:oleObj spid="_x0000_s480259" name="Document" r:id="rId4" imgW="8453941" imgH="292759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071538" y="2946424"/>
          <a:ext cx="7546975" cy="3840162"/>
        </p:xfrm>
        <a:graphic>
          <a:graphicData uri="http://schemas.openxmlformats.org/presentationml/2006/ole">
            <p:oleObj spid="_x0000_s480260" name="Document" r:id="rId6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633413" y="2857496"/>
          <a:ext cx="7010400" cy="1547813"/>
        </p:xfrm>
        <a:graphic>
          <a:graphicData uri="http://schemas.openxmlformats.org/presentationml/2006/ole">
            <p:oleObj spid="_x0000_s481282" name="Document" r:id="rId3" imgW="7610131" imgH="168916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928662" y="1000108"/>
          <a:ext cx="7583488" cy="2060575"/>
        </p:xfrm>
        <a:graphic>
          <a:graphicData uri="http://schemas.openxmlformats.org/presentationml/2006/ole">
            <p:oleObj spid="_x0000_s481283" name="Document" r:id="rId4" imgW="9171432" imgH="2479630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71538" y="4656171"/>
          <a:ext cx="7583488" cy="3559175"/>
        </p:xfrm>
        <a:graphic>
          <a:graphicData uri="http://schemas.openxmlformats.org/presentationml/2006/ole">
            <p:oleObj spid="_x0000_s481284" name="Document" r:id="rId6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92226" y="1838331"/>
          <a:ext cx="7265988" cy="2376487"/>
        </p:xfrm>
        <a:graphic>
          <a:graphicData uri="http://schemas.openxmlformats.org/presentationml/2006/ole">
            <p:oleObj spid="_x0000_s482306" name="Document" r:id="rId3" imgW="8474460" imgH="2773507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058888" y="4070362"/>
          <a:ext cx="7156450" cy="1073150"/>
        </p:xfrm>
        <a:graphic>
          <a:graphicData uri="http://schemas.openxmlformats.org/presentationml/2006/ole">
            <p:oleObj spid="_x0000_s482307" name="Document" r:id="rId4" imgW="8012957" imgH="1197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122363" y="1738322"/>
          <a:ext cx="7302500" cy="3048000"/>
        </p:xfrm>
        <a:graphic>
          <a:graphicData uri="http://schemas.openxmlformats.org/presentationml/2006/ole">
            <p:oleObj spid="_x0000_s483330" name="Document" r:id="rId4" imgW="8518379" imgH="356552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14414" y="2285992"/>
          <a:ext cx="7059613" cy="2305050"/>
        </p:xfrm>
        <a:graphic>
          <a:graphicData uri="http://schemas.openxmlformats.org/presentationml/2006/ole">
            <p:oleObj spid="_x0000_s362498" name="Document" r:id="rId3" imgW="7881201" imgH="2575142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023938" y="1571612"/>
          <a:ext cx="7450137" cy="2840037"/>
        </p:xfrm>
        <a:graphic>
          <a:graphicData uri="http://schemas.openxmlformats.org/presentationml/2006/ole">
            <p:oleObj spid="_x0000_s484354" name="Document" r:id="rId3" imgW="8826712" imgH="3373349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11274" y="4143380"/>
          <a:ext cx="6961188" cy="2449512"/>
        </p:xfrm>
        <a:graphic>
          <a:graphicData uri="http://schemas.openxmlformats.org/presentationml/2006/ole">
            <p:oleObj spid="_x0000_s484355" name="Document" r:id="rId4" imgW="7575212" imgH="2659024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943002" y="1214422"/>
          <a:ext cx="7558088" cy="6340475"/>
        </p:xfrm>
        <a:graphic>
          <a:graphicData uri="http://schemas.openxmlformats.org/presentationml/2006/ole">
            <p:oleObj spid="_x0000_s485378" name="Document" r:id="rId4" imgW="10128589" imgH="855144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047750" y="1146175"/>
          <a:ext cx="7327900" cy="2803525"/>
        </p:xfrm>
        <a:graphic>
          <a:graphicData uri="http://schemas.openxmlformats.org/presentationml/2006/ole">
            <p:oleObj spid="_x0000_s486402" name="Document" r:id="rId3" imgW="8817356" imgH="3378397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2500306"/>
          <a:ext cx="6961188" cy="1036638"/>
        </p:xfrm>
        <a:graphic>
          <a:graphicData uri="http://schemas.openxmlformats.org/presentationml/2006/ole">
            <p:oleObj spid="_x0000_s486403" name="Document" r:id="rId4" imgW="7561173" imgH="1136548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63664" y="3322665"/>
          <a:ext cx="7265988" cy="4035425"/>
        </p:xfrm>
        <a:graphic>
          <a:graphicData uri="http://schemas.openxmlformats.org/presentationml/2006/ole">
            <p:oleObj spid="_x0000_s486404" name="Document" r:id="rId6" imgW="9559332" imgH="535078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二元一次不等式</a:t>
            </a:r>
            <a:r>
              <a:rPr lang="en-US" dirty="0" smtClean="0"/>
              <a:t>(</a:t>
            </a:r>
            <a:r>
              <a:rPr lang="zh-CN" altLang="en-US" dirty="0" smtClean="0"/>
              <a:t>组</a:t>
            </a:r>
            <a:r>
              <a:rPr lang="en-US" dirty="0" smtClean="0"/>
              <a:t>)</a:t>
            </a:r>
            <a:r>
              <a:rPr lang="zh-CN" altLang="en-US" dirty="0" smtClean="0"/>
              <a:t>表示的平面区域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14414" y="1714488"/>
          <a:ext cx="7265988" cy="4851400"/>
        </p:xfrm>
        <a:graphic>
          <a:graphicData uri="http://schemas.openxmlformats.org/presentationml/2006/ole">
            <p:oleObj spid="_x0000_s488450" name="Document" r:id="rId3" imgW="8348825" imgH="55768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142976" y="1357298"/>
          <a:ext cx="7265988" cy="4851400"/>
        </p:xfrm>
        <a:graphic>
          <a:graphicData uri="http://schemas.openxmlformats.org/presentationml/2006/ole">
            <p:oleObj spid="_x0000_s532482" name="Document" r:id="rId3" imgW="8348825" imgH="55768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7649" y="1428736"/>
          <a:ext cx="6754813" cy="3048000"/>
        </p:xfrm>
        <a:graphic>
          <a:graphicData uri="http://schemas.openxmlformats.org/presentationml/2006/ole">
            <p:oleObj spid="_x0000_s489474" name="Document" r:id="rId4" imgW="7538493" imgH="3406762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968398" y="3643314"/>
          <a:ext cx="6961188" cy="1036637"/>
        </p:xfrm>
        <a:graphic>
          <a:graphicData uri="http://schemas.openxmlformats.org/presentationml/2006/ole">
            <p:oleObj spid="_x0000_s489475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42976" y="1000108"/>
          <a:ext cx="7254875" cy="5340350"/>
        </p:xfrm>
        <a:graphic>
          <a:graphicData uri="http://schemas.openxmlformats.org/presentationml/2006/ole">
            <p:oleObj spid="_x0000_s490498" name="Document" r:id="rId4" imgW="8505419" imgH="65381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14" y="1611334"/>
          <a:ext cx="7058025" cy="4889500"/>
        </p:xfrm>
        <a:graphic>
          <a:graphicData uri="http://schemas.openxmlformats.org/presentationml/2006/ole">
            <p:oleObj spid="_x0000_s491522" name="Document" r:id="rId3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42976" y="1071546"/>
          <a:ext cx="7265988" cy="4986337"/>
        </p:xfrm>
        <a:graphic>
          <a:graphicData uri="http://schemas.openxmlformats.org/presentationml/2006/ole">
            <p:oleObj spid="_x0000_s492546" name="Document" r:id="rId3" imgW="7668449" imgH="527376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928662" y="5000636"/>
          <a:ext cx="6961187" cy="1036637"/>
        </p:xfrm>
        <a:graphic>
          <a:graphicData uri="http://schemas.openxmlformats.org/presentationml/2006/ole">
            <p:oleObj spid="_x0000_s492547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214414" y="1357298"/>
          <a:ext cx="6973888" cy="4962525"/>
        </p:xfrm>
        <a:graphic>
          <a:graphicData uri="http://schemas.openxmlformats.org/presentationml/2006/ole">
            <p:oleObj spid="_x0000_s493570" name="Document" r:id="rId4" imgW="7789765" imgH="55470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836632" y="1428736"/>
          <a:ext cx="6450012" cy="1427162"/>
        </p:xfrm>
        <a:graphic>
          <a:graphicData uri="http://schemas.openxmlformats.org/presentationml/2006/ole">
            <p:oleObj spid="_x0000_s363522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285852" y="3422670"/>
          <a:ext cx="7010400" cy="2863850"/>
        </p:xfrm>
        <a:graphic>
          <a:graphicData uri="http://schemas.openxmlformats.org/presentationml/2006/ole">
            <p:oleObj spid="_x0000_s363523" name="Document" r:id="rId4" imgW="7941679" imgH="3246559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求目标函数的最值</a:t>
            </a:r>
            <a:endParaRPr lang="en-US" altLang="zh-CN" dirty="0" smtClean="0"/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考向</a:t>
            </a:r>
            <a:r>
              <a:rPr lang="en-US" dirty="0" smtClean="0"/>
              <a:t>1</a:t>
            </a:r>
            <a:r>
              <a:rPr lang="zh-CN" altLang="en-US" dirty="0" smtClean="0"/>
              <a:t>　　求线性目标函数的最值</a:t>
            </a:r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943002" y="2214554"/>
          <a:ext cx="7558088" cy="5241925"/>
        </p:xfrm>
        <a:graphic>
          <a:graphicData uri="http://schemas.openxmlformats.org/presentationml/2006/ole">
            <p:oleObj spid="_x0000_s494594" name="Document" r:id="rId3" imgW="8690335" imgH="603323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357298"/>
          <a:ext cx="7205663" cy="1865313"/>
        </p:xfrm>
        <a:graphic>
          <a:graphicData uri="http://schemas.openxmlformats.org/presentationml/2006/ole">
            <p:oleObj spid="_x0000_s495618" name="Document" r:id="rId4" imgW="7931600" imgH="2063930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896961" y="3643314"/>
          <a:ext cx="6961187" cy="1036638"/>
        </p:xfrm>
        <a:graphic>
          <a:graphicData uri="http://schemas.openxmlformats.org/presentationml/2006/ole">
            <p:oleObj spid="_x0000_s495619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92226" y="1146175"/>
          <a:ext cx="7265988" cy="5767388"/>
        </p:xfrm>
        <a:graphic>
          <a:graphicData uri="http://schemas.openxmlformats.org/presentationml/2006/ole">
            <p:oleObj spid="_x0000_s496642" name="Document" r:id="rId4" imgW="8477700" imgH="6735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01764" y="1071546"/>
          <a:ext cx="7156450" cy="5681663"/>
        </p:xfrm>
        <a:graphic>
          <a:graphicData uri="http://schemas.openxmlformats.org/presentationml/2006/ole">
            <p:oleObj spid="_x0000_s497666" name="Document" r:id="rId4" imgW="8477700" imgH="6735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16039" y="1571612"/>
          <a:ext cx="7242175" cy="2803525"/>
        </p:xfrm>
        <a:graphic>
          <a:graphicData uri="http://schemas.openxmlformats.org/presentationml/2006/ole">
            <p:oleObj spid="_x0000_s498690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　求非线性目标函数的最值</a:t>
            </a:r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979515" y="1714488"/>
          <a:ext cx="7450137" cy="5170487"/>
        </p:xfrm>
        <a:graphic>
          <a:graphicData uri="http://schemas.openxmlformats.org/presentationml/2006/ole">
            <p:oleObj spid="_x0000_s499714" name="Document" r:id="rId3" imgW="8690335" imgH="604116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52551" y="1357298"/>
          <a:ext cx="7205663" cy="1865313"/>
        </p:xfrm>
        <a:graphic>
          <a:graphicData uri="http://schemas.openxmlformats.org/presentationml/2006/ole">
            <p:oleObj spid="_x0000_s500738" name="Document" r:id="rId4" imgW="7931600" imgH="2063930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896961" y="3643314"/>
          <a:ext cx="6961187" cy="1036638"/>
        </p:xfrm>
        <a:graphic>
          <a:graphicData uri="http://schemas.openxmlformats.org/presentationml/2006/ole">
            <p:oleObj spid="_x0000_s500739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35102" y="1020786"/>
          <a:ext cx="7265988" cy="5765800"/>
        </p:xfrm>
        <a:graphic>
          <a:graphicData uri="http://schemas.openxmlformats.org/presentationml/2006/ole">
            <p:oleObj spid="_x0000_s501762" name="Document" r:id="rId4" imgW="8477700" imgH="6735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31900" y="1000108"/>
          <a:ext cx="7156450" cy="5681662"/>
        </p:xfrm>
        <a:graphic>
          <a:graphicData uri="http://schemas.openxmlformats.org/presentationml/2006/ole">
            <p:oleObj spid="_x0000_s502786" name="Document" r:id="rId4" imgW="8477700" imgH="6735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22363" y="1182699"/>
          <a:ext cx="7240587" cy="3889375"/>
        </p:xfrm>
        <a:graphic>
          <a:graphicData uri="http://schemas.openxmlformats.org/presentationml/2006/ole">
            <p:oleObj spid="_x0000_s503810" name="Document" r:id="rId4" imgW="8115193" imgH="434062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781050" y="2998788"/>
          <a:ext cx="6338888" cy="1281112"/>
        </p:xfrm>
        <a:graphic>
          <a:graphicData uri="http://schemas.openxmlformats.org/presentationml/2006/ole">
            <p:oleObj spid="_x0000_s364546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143026" y="1285860"/>
          <a:ext cx="7143750" cy="2268538"/>
        </p:xfrm>
        <a:graphic>
          <a:graphicData uri="http://schemas.openxmlformats.org/presentationml/2006/ole">
            <p:oleObj spid="_x0000_s364547" name="Document" r:id="rId4" imgW="7874362" imgH="2495580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14414" y="4011638"/>
          <a:ext cx="7242175" cy="3060700"/>
        </p:xfrm>
        <a:graphic>
          <a:graphicData uri="http://schemas.openxmlformats.org/presentationml/2006/ole">
            <p:oleObj spid="_x0000_s364548" name="Document" r:id="rId5" imgW="8107273" imgH="341468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　求线性规划中的参数</a:t>
            </a:r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71538" y="1714488"/>
          <a:ext cx="7340600" cy="5084762"/>
        </p:xfrm>
        <a:graphic>
          <a:graphicData uri="http://schemas.openxmlformats.org/presentationml/2006/ole">
            <p:oleObj spid="_x0000_s504834" name="Document" r:id="rId3" imgW="8690335" imgH="604910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52551" y="1500174"/>
          <a:ext cx="7205663" cy="1865313"/>
        </p:xfrm>
        <a:graphic>
          <a:graphicData uri="http://schemas.openxmlformats.org/presentationml/2006/ole">
            <p:oleObj spid="_x0000_s505858" name="Document" r:id="rId4" imgW="7931600" imgH="2063930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896938" y="3571876"/>
          <a:ext cx="6961187" cy="1036637"/>
        </p:xfrm>
        <a:graphic>
          <a:graphicData uri="http://schemas.openxmlformats.org/presentationml/2006/ole">
            <p:oleObj spid="_x0000_s505859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928662" y="906487"/>
          <a:ext cx="7596187" cy="6022975"/>
        </p:xfrm>
        <a:graphic>
          <a:graphicData uri="http://schemas.openxmlformats.org/presentationml/2006/ole">
            <p:oleObj spid="_x0000_s506882" name="Document" r:id="rId4" imgW="9039013" imgH="71393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50953" y="992212"/>
          <a:ext cx="7521575" cy="5937250"/>
        </p:xfrm>
        <a:graphic>
          <a:graphicData uri="http://schemas.openxmlformats.org/presentationml/2006/ole">
            <p:oleObj spid="_x0000_s507906" name="Document" r:id="rId4" imgW="9039013" imgH="714939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571612"/>
          <a:ext cx="7242175" cy="2803525"/>
        </p:xfrm>
        <a:graphic>
          <a:graphicData uri="http://schemas.openxmlformats.org/presentationml/2006/ole">
            <p:oleObj spid="_x0000_s508930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03363" y="1857364"/>
          <a:ext cx="6911975" cy="4217988"/>
        </p:xfrm>
        <a:graphic>
          <a:graphicData uri="http://schemas.openxmlformats.org/presentationml/2006/ole">
            <p:oleObj spid="_x0000_s509954" name="Document" r:id="rId4" imgW="8448541" imgH="5154605" progId="Word.Document.8">
              <p:embed/>
            </p:oleObj>
          </a:graphicData>
        </a:graphic>
      </p:graphicFrame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928662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122000"/>
              </a:lnSpc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►　</a:t>
            </a:r>
            <a:r>
              <a:rPr lang="zh-CN" altLang="en-US" sz="2400" b="1" dirty="0" smtClean="0"/>
              <a:t>探究点三　线性规划的实际应用</a:t>
            </a:r>
          </a:p>
          <a:p>
            <a:pPr marL="0" marR="0" lvl="0" indent="0" algn="l" defTabSz="914400" rtl="0" eaLnBrk="1" fontAlgn="base" latinLnBrk="0" hangingPunct="1">
              <a:lnSpc>
                <a:spcPct val="12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charset="-122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3"/>
          <p:cNvGraphicFramePr>
            <a:graphicFrameLocks noChangeAspect="1"/>
          </p:cNvGraphicFramePr>
          <p:nvPr/>
        </p:nvGraphicFramePr>
        <p:xfrm>
          <a:off x="1276376" y="1571612"/>
          <a:ext cx="7010400" cy="2401887"/>
        </p:xfrm>
        <a:graphic>
          <a:graphicData uri="http://schemas.openxmlformats.org/presentationml/2006/ole">
            <p:oleObj spid="_x0000_s510978" name="Document" r:id="rId4" imgW="7607611" imgH="26179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00100" y="1142984"/>
          <a:ext cx="7510463" cy="4876800"/>
        </p:xfrm>
        <a:graphic>
          <a:graphicData uri="http://schemas.openxmlformats.org/presentationml/2006/ole">
            <p:oleObj spid="_x0000_s512002" name="Document" r:id="rId3" imgW="9473692" imgH="6155452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14414" y="1506558"/>
          <a:ext cx="6950075" cy="4851400"/>
        </p:xfrm>
        <a:graphic>
          <a:graphicData uri="http://schemas.openxmlformats.org/presentationml/2006/ole">
            <p:oleObj spid="_x0000_s513026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42976" y="1193819"/>
          <a:ext cx="7167562" cy="4949825"/>
        </p:xfrm>
        <a:graphic>
          <a:graphicData uri="http://schemas.openxmlformats.org/presentationml/2006/ole">
            <p:oleObj spid="_x0000_s514050" name="Document" r:id="rId4" imgW="9115658" imgH="6348329" progId="Word.Document.8">
              <p:embed/>
            </p:oleObj>
          </a:graphicData>
        </a:graphic>
      </p:graphicFrame>
      <p:graphicFrame>
        <p:nvGraphicFramePr>
          <p:cNvPr id="215047" name="Object 4"/>
          <p:cNvGraphicFramePr>
            <a:graphicFrameLocks noChangeAspect="1"/>
          </p:cNvGraphicFramePr>
          <p:nvPr/>
        </p:nvGraphicFramePr>
        <p:xfrm>
          <a:off x="1182713" y="4464065"/>
          <a:ext cx="6961187" cy="1036637"/>
        </p:xfrm>
        <a:graphic>
          <a:graphicData uri="http://schemas.openxmlformats.org/presentationml/2006/ole">
            <p:oleObj spid="_x0000_s514051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633434" y="2714620"/>
          <a:ext cx="7010400" cy="1439863"/>
        </p:xfrm>
        <a:graphic>
          <a:graphicData uri="http://schemas.openxmlformats.org/presentationml/2006/ole">
            <p:oleObj spid="_x0000_s365570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101752" y="1285860"/>
          <a:ext cx="7327900" cy="2547938"/>
        </p:xfrm>
        <a:graphic>
          <a:graphicData uri="http://schemas.openxmlformats.org/presentationml/2006/ole">
            <p:oleObj spid="_x0000_s365571" name="Document" r:id="rId4" imgW="8453941" imgH="292759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71538" y="3786190"/>
          <a:ext cx="7583488" cy="2305050"/>
        </p:xfrm>
        <a:graphic>
          <a:graphicData uri="http://schemas.openxmlformats.org/presentationml/2006/ole">
            <p:oleObj spid="_x0000_s365572" name="Document" r:id="rId6" imgW="8464381" imgH="25751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3150" y="941409"/>
          <a:ext cx="7473950" cy="5559425"/>
        </p:xfrm>
        <a:graphic>
          <a:graphicData uri="http://schemas.openxmlformats.org/presentationml/2006/ole">
            <p:oleObj spid="_x0000_s515074" name="Document" r:id="rId3" imgW="9572646" imgH="7142546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误区警示　　</a:t>
            </a:r>
            <a:r>
              <a:rPr lang="en-US" sz="2400" b="1" dirty="0" smtClean="0"/>
              <a:t>12.</a:t>
            </a:r>
            <a:r>
              <a:rPr lang="zh-CN" altLang="en-US" sz="2400" b="1" dirty="0" smtClean="0"/>
              <a:t>含参数的线性规划问题的易错点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142976" y="1857364"/>
          <a:ext cx="7169150" cy="2743200"/>
        </p:xfrm>
        <a:graphic>
          <a:graphicData uri="http://schemas.openxmlformats.org/presentationml/2006/ole">
            <p:oleObj spid="_x0000_s516098" name="Document" r:id="rId3" imgW="8887164" imgH="34194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25553" y="1946313"/>
          <a:ext cx="7546975" cy="6840537"/>
        </p:xfrm>
        <a:graphic>
          <a:graphicData uri="http://schemas.openxmlformats.org/presentationml/2006/ole">
            <p:oleObj spid="_x0000_s517122" name="Document" r:id="rId4" imgW="9066720" imgH="8246085" progId="Word.Document.8">
              <p:embed/>
            </p:oleObj>
          </a:graphicData>
        </a:graphic>
      </p:graphicFrame>
      <p:graphicFrame>
        <p:nvGraphicFramePr>
          <p:cNvPr id="215047" name="Object 5"/>
          <p:cNvGraphicFramePr>
            <a:graphicFrameLocks noChangeAspect="1"/>
          </p:cNvGraphicFramePr>
          <p:nvPr/>
        </p:nvGraphicFramePr>
        <p:xfrm>
          <a:off x="500034" y="1177916"/>
          <a:ext cx="6961187" cy="1036638"/>
        </p:xfrm>
        <a:graphic>
          <a:graphicData uri="http://schemas.openxmlformats.org/presentationml/2006/ole">
            <p:oleObj spid="_x0000_s517123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96991" y="1285860"/>
          <a:ext cx="7546975" cy="6840537"/>
        </p:xfrm>
        <a:graphic>
          <a:graphicData uri="http://schemas.openxmlformats.org/presentationml/2006/ole">
            <p:oleObj spid="_x0000_s518146" name="Document" r:id="rId4" imgW="9066720" imgH="82460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52551" y="1489086"/>
          <a:ext cx="7205663" cy="3511550"/>
        </p:xfrm>
        <a:graphic>
          <a:graphicData uri="http://schemas.openxmlformats.org/presentationml/2006/ole">
            <p:oleObj spid="_x0000_s519170" name="Document" r:id="rId4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1480" name="Object 8"/>
          <p:cNvGraphicFramePr>
            <a:graphicFrameLocks noChangeAspect="1"/>
          </p:cNvGraphicFramePr>
          <p:nvPr/>
        </p:nvGraphicFramePr>
        <p:xfrm>
          <a:off x="928662" y="785794"/>
          <a:ext cx="7667625" cy="6278563"/>
        </p:xfrm>
        <a:graphic>
          <a:graphicData uri="http://schemas.openxmlformats.org/presentationml/2006/ole">
            <p:oleObj spid="_x0000_s520194" name="Document" r:id="rId4" imgW="7684648" imgH="6300873" progId="Word.Document.8">
              <p:embed/>
            </p:oleObj>
          </a:graphicData>
        </a:graphic>
      </p:graphicFrame>
      <p:sp>
        <p:nvSpPr>
          <p:cNvPr id="36148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6148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1487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286000" y="3429000"/>
            <a:ext cx="4572000" cy="0"/>
          </a:xfrm>
          <a:prstGeom prst="rect">
            <a:avLst/>
          </a:prstGeom>
        </p:spPr>
        <p:txBody>
          <a:bodyPr/>
          <a:lstStyle/>
          <a:p>
            <a:r>
              <a:rPr lang="zh-CN" sz="1050">
                <a:latin typeface="Times New Roman"/>
                <a:ea typeface="GBK_S"/>
                <a:cs typeface="Times New Roman"/>
              </a:rPr>
              <a:t>綈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071538" y="1928802"/>
          <a:ext cx="7400925" cy="6022975"/>
        </p:xfrm>
        <a:graphic>
          <a:graphicData uri="http://schemas.openxmlformats.org/presentationml/2006/ole">
            <p:oleObj spid="_x0000_s521218" name="Document" r:id="rId4" imgW="8507939" imgH="6923328" progId="Word.Document.8">
              <p:embed/>
            </p:oleObj>
          </a:graphicData>
        </a:graphic>
      </p:graphicFrame>
      <p:sp>
        <p:nvSpPr>
          <p:cNvPr id="4198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41985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19854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28596" y="1214422"/>
          <a:ext cx="6437313" cy="1109663"/>
        </p:xfrm>
        <a:graphic>
          <a:graphicData uri="http://schemas.openxmlformats.org/presentationml/2006/ole">
            <p:oleObj spid="_x0000_s521219" name="Document" r:id="rId6" imgW="7520134" imgH="13064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142976" y="1000108"/>
          <a:ext cx="7289800" cy="5926137"/>
        </p:xfrm>
        <a:graphic>
          <a:graphicData uri="http://schemas.openxmlformats.org/presentationml/2006/ole">
            <p:oleObj spid="_x0000_s522242" name="Document" r:id="rId4" imgW="8507939" imgH="6923328" progId="Word.Document.8">
              <p:embed/>
            </p:oleObj>
          </a:graphicData>
        </a:graphic>
      </p:graphicFrame>
      <p:sp>
        <p:nvSpPr>
          <p:cNvPr id="4198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41985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19854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141439" y="3571876"/>
          <a:ext cx="7216775" cy="3938588"/>
        </p:xfrm>
        <a:graphic>
          <a:graphicData uri="http://schemas.openxmlformats.org/presentationml/2006/ole">
            <p:oleObj spid="_x0000_s523266" name="Document" r:id="rId3" imgW="9247717" imgH="5052273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23938" y="1512895"/>
          <a:ext cx="7473950" cy="2987675"/>
        </p:xfrm>
        <a:graphic>
          <a:graphicData uri="http://schemas.openxmlformats.org/presentationml/2006/ole">
            <p:oleObj spid="_x0000_s523267" name="Document" r:id="rId4" imgW="9344872" imgH="37089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214414" y="2997215"/>
          <a:ext cx="7253288" cy="2646363"/>
        </p:xfrm>
        <a:graphic>
          <a:graphicData uri="http://schemas.openxmlformats.org/presentationml/2006/ole">
            <p:oleObj spid="_x0000_s524290" name="Document" r:id="rId3" imgW="9377616" imgH="3449418" progId="Word.Document.8">
              <p:embed/>
            </p:oleObj>
          </a:graphicData>
        </a:graphic>
      </p:graphicFrame>
      <p:graphicFrame>
        <p:nvGraphicFramePr>
          <p:cNvPr id="289800" name="Object 6"/>
          <p:cNvGraphicFramePr>
            <a:graphicFrameLocks noChangeAspect="1"/>
          </p:cNvGraphicFramePr>
          <p:nvPr/>
        </p:nvGraphicFramePr>
        <p:xfrm>
          <a:off x="573088" y="1743075"/>
          <a:ext cx="6351587" cy="1096963"/>
        </p:xfrm>
        <a:graphic>
          <a:graphicData uri="http://schemas.openxmlformats.org/presentationml/2006/ole">
            <p:oleObj spid="_x0000_s524291" name="Document" r:id="rId4" imgW="7520134" imgH="13064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633434" y="2786058"/>
          <a:ext cx="7010400" cy="1439862"/>
        </p:xfrm>
        <a:graphic>
          <a:graphicData uri="http://schemas.openxmlformats.org/presentationml/2006/ole">
            <p:oleObj spid="_x0000_s366594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073150" y="1243013"/>
          <a:ext cx="7327900" cy="1817687"/>
        </p:xfrm>
        <a:graphic>
          <a:graphicData uri="http://schemas.openxmlformats.org/presentationml/2006/ole">
            <p:oleObj spid="_x0000_s366595" name="Document" r:id="rId4" imgW="8588862" imgH="2120916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203354" y="4013229"/>
          <a:ext cx="7583488" cy="3559175"/>
        </p:xfrm>
        <a:graphic>
          <a:graphicData uri="http://schemas.openxmlformats.org/presentationml/2006/ole">
            <p:oleObj spid="_x0000_s366596" name="Document" r:id="rId6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46175" y="1142984"/>
          <a:ext cx="7216775" cy="3852863"/>
        </p:xfrm>
        <a:graphic>
          <a:graphicData uri="http://schemas.openxmlformats.org/presentationml/2006/ole">
            <p:oleObj spid="_x0000_s525314" name="Document" r:id="rId3" imgW="9024980" imgH="4783689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1073150" y="4743450"/>
          <a:ext cx="6351588" cy="1096963"/>
        </p:xfrm>
        <a:graphic>
          <a:graphicData uri="http://schemas.openxmlformats.org/presentationml/2006/ole">
            <p:oleObj spid="_x0000_s525315" name="Document" r:id="rId4" imgW="7520134" imgH="13064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42976" y="928670"/>
          <a:ext cx="7265987" cy="5680075"/>
        </p:xfrm>
        <a:graphic>
          <a:graphicData uri="http://schemas.openxmlformats.org/presentationml/2006/ole">
            <p:oleObj spid="_x0000_s526338" name="Document" r:id="rId3" imgW="9016704" imgH="706647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42976" y="1093811"/>
          <a:ext cx="7254875" cy="5692775"/>
        </p:xfrm>
        <a:graphic>
          <a:graphicData uri="http://schemas.openxmlformats.org/presentationml/2006/ole">
            <p:oleObj spid="_x0000_s527362" name="Document" r:id="rId3" imgW="9006988" imgH="707621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77952" y="1071546"/>
          <a:ext cx="7180262" cy="4121150"/>
        </p:xfrm>
        <a:graphic>
          <a:graphicData uri="http://schemas.openxmlformats.org/presentationml/2006/ole">
            <p:oleObj spid="_x0000_s528386" name="Document" r:id="rId3" imgW="8683498" imgH="4959260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1073150" y="4743450"/>
          <a:ext cx="6351588" cy="1096963"/>
        </p:xfrm>
        <a:graphic>
          <a:graphicData uri="http://schemas.openxmlformats.org/presentationml/2006/ole">
            <p:oleObj spid="_x0000_s528387" name="Document" r:id="rId4" imgW="7520134" imgH="13064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46175" y="1000108"/>
          <a:ext cx="7254875" cy="5692775"/>
        </p:xfrm>
        <a:graphic>
          <a:graphicData uri="http://schemas.openxmlformats.org/presentationml/2006/ole">
            <p:oleObj spid="_x0000_s529410" name="Document" r:id="rId3" imgW="9006988" imgH="70762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250977" y="1073150"/>
          <a:ext cx="7107237" cy="4059238"/>
        </p:xfrm>
        <a:graphic>
          <a:graphicData uri="http://schemas.openxmlformats.org/presentationml/2006/ole">
            <p:oleObj spid="_x0000_s530434" name="Document" r:id="rId3" imgW="8664427" imgH="4972959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1073150" y="4429132"/>
          <a:ext cx="6351588" cy="1096963"/>
        </p:xfrm>
        <a:graphic>
          <a:graphicData uri="http://schemas.openxmlformats.org/presentationml/2006/ole">
            <p:oleObj spid="_x0000_s530435" name="Document" r:id="rId4" imgW="7520134" imgH="13064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二元一次不等式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组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)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与简单的线性规划问题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25576" y="1106510"/>
          <a:ext cx="7132638" cy="5608638"/>
        </p:xfrm>
        <a:graphic>
          <a:graphicData uri="http://schemas.openxmlformats.org/presentationml/2006/ole">
            <p:oleObj spid="_x0000_s531458" name="Document" r:id="rId3" imgW="8997632" imgH="70855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36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基本不等式</a:t>
            </a:r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65239" y="1547835"/>
          <a:ext cx="7364413" cy="5095875"/>
        </p:xfrm>
        <a:graphic>
          <a:graphicData uri="http://schemas.openxmlformats.org/presentationml/2006/ole">
            <p:oleObj spid="_x0000_s535554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00034" y="1463675"/>
          <a:ext cx="7935912" cy="5997575"/>
        </p:xfrm>
        <a:graphic>
          <a:graphicData uri="http://schemas.openxmlformats.org/presentationml/2006/ole">
            <p:oleObj spid="_x0000_s538626" name="Document" r:id="rId5" imgW="11790659" imgH="88647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73150" y="1695455"/>
          <a:ext cx="7265988" cy="2376487"/>
        </p:xfrm>
        <a:graphic>
          <a:graphicData uri="http://schemas.openxmlformats.org/presentationml/2006/ole">
            <p:oleObj spid="_x0000_s367618" name="Document" r:id="rId3" imgW="8474460" imgH="2773507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71472" y="3643314"/>
          <a:ext cx="6827837" cy="1073150"/>
        </p:xfrm>
        <a:graphic>
          <a:graphicData uri="http://schemas.openxmlformats.org/presentationml/2006/ole">
            <p:oleObj spid="_x0000_s367619" name="Document" r:id="rId4" imgW="7512934" imgH="11923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073150" y="4286256"/>
          <a:ext cx="7302500" cy="2511425"/>
        </p:xfrm>
        <a:graphic>
          <a:graphicData uri="http://schemas.openxmlformats.org/presentationml/2006/ole">
            <p:oleObj spid="_x0000_s367620" name="Document" r:id="rId6" imgW="8518379" imgH="29416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82677" y="1404944"/>
          <a:ext cx="7546975" cy="3024188"/>
        </p:xfrm>
        <a:graphic>
          <a:graphicData uri="http://schemas.openxmlformats.org/presentationml/2006/ole">
            <p:oleObj spid="_x0000_s539650" name="Document" r:id="rId5" imgW="8710845" imgH="3478260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357290" y="3902075"/>
          <a:ext cx="6924675" cy="1071563"/>
        </p:xfrm>
        <a:graphic>
          <a:graphicData uri="http://schemas.openxmlformats.org/presentationml/2006/ole">
            <p:oleObj spid="_x0000_s539651" name="Document" r:id="rId6" imgW="7518694" imgH="1174708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5075" y="1428736"/>
          <a:ext cx="7108825" cy="3389312"/>
        </p:xfrm>
        <a:graphic>
          <a:graphicData uri="http://schemas.openxmlformats.org/presentationml/2006/ole">
            <p:oleObj spid="_x0000_s540674" name="Document" r:id="rId5" imgW="8289787" imgH="39626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9138" y="1071546"/>
          <a:ext cx="7827962" cy="3022600"/>
        </p:xfrm>
        <a:graphic>
          <a:graphicData uri="http://schemas.openxmlformats.org/presentationml/2006/ole">
            <p:oleObj spid="_x0000_s541698" name="Document" r:id="rId5" imgW="8994394" imgH="3480062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04938" y="4010033"/>
          <a:ext cx="7010400" cy="561975"/>
        </p:xfrm>
        <a:graphic>
          <a:graphicData uri="http://schemas.openxmlformats.org/presentationml/2006/ole">
            <p:oleObj spid="_x0000_s541699" name="Document" r:id="rId6" imgW="7503575" imgH="604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85850" y="1284305"/>
          <a:ext cx="7131050" cy="4645025"/>
        </p:xfrm>
        <a:graphic>
          <a:graphicData uri="http://schemas.openxmlformats.org/presentationml/2006/ole">
            <p:oleObj spid="_x0000_s542722" name="Document" r:id="rId5" imgW="8316786" imgH="542137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142976" y="1457356"/>
          <a:ext cx="7497763" cy="6400800"/>
        </p:xfrm>
        <a:graphic>
          <a:graphicData uri="http://schemas.openxmlformats.org/presentationml/2006/ole">
            <p:oleObj spid="_x0000_s543746" name="Document" r:id="rId3" imgW="8885724" imgH="7592830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214810" y="2087563"/>
          <a:ext cx="2279650" cy="1412875"/>
        </p:xfrm>
        <a:graphic>
          <a:graphicData uri="http://schemas.openxmlformats.org/presentationml/2006/ole">
            <p:oleObj spid="_x0000_s543747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4721242" y="2444753"/>
          <a:ext cx="2279650" cy="1412875"/>
        </p:xfrm>
        <a:graphic>
          <a:graphicData uri="http://schemas.openxmlformats.org/presentationml/2006/ole">
            <p:oleObj spid="_x0000_s543748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2649540" y="3444885"/>
          <a:ext cx="2279650" cy="1412875"/>
        </p:xfrm>
        <a:graphic>
          <a:graphicData uri="http://schemas.openxmlformats.org/presentationml/2006/ole">
            <p:oleObj spid="_x0000_s543749" name="Document" r:id="rId7" imgW="2514960" imgH="1555865" progId="Word.Document.8">
              <p:embed/>
            </p:oleObj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2506664" y="3944951"/>
          <a:ext cx="2279650" cy="1412875"/>
        </p:xfrm>
        <a:graphic>
          <a:graphicData uri="http://schemas.openxmlformats.org/presentationml/2006/ole">
            <p:oleObj spid="_x0000_s543750" name="Document" r:id="rId8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89041" y="1000108"/>
          <a:ext cx="7583487" cy="6010275"/>
        </p:xfrm>
        <a:graphic>
          <a:graphicData uri="http://schemas.openxmlformats.org/presentationml/2006/ole">
            <p:oleObj spid="_x0000_s544770" name="Document" r:id="rId3" imgW="9554295" imgH="7596075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5149870" y="1000108"/>
          <a:ext cx="2279650" cy="1412875"/>
        </p:xfrm>
        <a:graphic>
          <a:graphicData uri="http://schemas.openxmlformats.org/presentationml/2006/ole">
            <p:oleObj spid="_x0000_s544771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4143372" y="1622418"/>
          <a:ext cx="1987550" cy="877888"/>
        </p:xfrm>
        <a:graphic>
          <a:graphicData uri="http://schemas.openxmlformats.org/presentationml/2006/ole">
            <p:oleObj spid="_x0000_s544772" name="Document" r:id="rId6" imgW="1848166" imgH="822211" progId="Word.Document.8">
              <p:embed/>
            </p:oleObj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1214414" y="2928934"/>
          <a:ext cx="1987550" cy="877888"/>
        </p:xfrm>
        <a:graphic>
          <a:graphicData uri="http://schemas.openxmlformats.org/presentationml/2006/ole">
            <p:oleObj spid="_x0000_s544773" name="Document" r:id="rId7" imgW="1848166" imgH="822211" progId="Word.Document.8">
              <p:embed/>
            </p:oleObj>
          </a:graphicData>
        </a:graphic>
      </p:graphicFrame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1285852" y="3622683"/>
          <a:ext cx="1987550" cy="877887"/>
        </p:xfrm>
        <a:graphic>
          <a:graphicData uri="http://schemas.openxmlformats.org/presentationml/2006/ole">
            <p:oleObj spid="_x0000_s544774" name="Document" r:id="rId8" imgW="1848166" imgH="8222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14414" y="2409834"/>
          <a:ext cx="7059613" cy="2305050"/>
        </p:xfrm>
        <a:graphic>
          <a:graphicData uri="http://schemas.openxmlformats.org/presentationml/2006/ole">
            <p:oleObj spid="_x0000_s545794" name="Document" r:id="rId3" imgW="7881201" imgH="2575142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785786" y="1428736"/>
          <a:ext cx="6450012" cy="1427162"/>
        </p:xfrm>
        <a:graphic>
          <a:graphicData uri="http://schemas.openxmlformats.org/presentationml/2006/ole">
            <p:oleObj spid="_x0000_s546818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285852" y="2903559"/>
          <a:ext cx="7010400" cy="3668713"/>
        </p:xfrm>
        <a:graphic>
          <a:graphicData uri="http://schemas.openxmlformats.org/presentationml/2006/ole">
            <p:oleObj spid="_x0000_s546819" name="Document" r:id="rId4" imgW="7967238" imgH="4154501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747729" y="2857496"/>
          <a:ext cx="6253163" cy="1268412"/>
        </p:xfrm>
        <a:graphic>
          <a:graphicData uri="http://schemas.openxmlformats.org/presentationml/2006/ole">
            <p:oleObj spid="_x0000_s547842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142976" y="1214422"/>
          <a:ext cx="7143750" cy="2268538"/>
        </p:xfrm>
        <a:graphic>
          <a:graphicData uri="http://schemas.openxmlformats.org/presentationml/2006/ole">
            <p:oleObj spid="_x0000_s547843" name="Document" r:id="rId4" imgW="7874362" imgH="2495580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187477" y="3797324"/>
          <a:ext cx="7242175" cy="3060700"/>
        </p:xfrm>
        <a:graphic>
          <a:graphicData uri="http://schemas.openxmlformats.org/presentationml/2006/ole">
            <p:oleObj spid="_x0000_s547844" name="Document" r:id="rId5" imgW="8107273" imgH="341468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61996" y="2214554"/>
          <a:ext cx="7010400" cy="1439863"/>
        </p:xfrm>
        <a:graphic>
          <a:graphicData uri="http://schemas.openxmlformats.org/presentationml/2006/ole">
            <p:oleObj spid="_x0000_s548866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071538" y="1142984"/>
          <a:ext cx="7327900" cy="2547938"/>
        </p:xfrm>
        <a:graphic>
          <a:graphicData uri="http://schemas.openxmlformats.org/presentationml/2006/ole">
            <p:oleObj spid="_x0000_s548867" name="Document" r:id="rId4" imgW="8453941" imgH="292759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071538" y="3589366"/>
          <a:ext cx="7546975" cy="3840162"/>
        </p:xfrm>
        <a:graphic>
          <a:graphicData uri="http://schemas.openxmlformats.org/presentationml/2006/ole">
            <p:oleObj spid="_x0000_s548868" name="Document" r:id="rId6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027140" y="1673233"/>
          <a:ext cx="7473950" cy="2827337"/>
        </p:xfrm>
        <a:graphic>
          <a:graphicData uri="http://schemas.openxmlformats.org/presentationml/2006/ole">
            <p:oleObj spid="_x0000_s368642" name="Document" r:id="rId3" imgW="8845783" imgH="3363976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54084" y="4249750"/>
          <a:ext cx="6961188" cy="1036638"/>
        </p:xfrm>
        <a:graphic>
          <a:graphicData uri="http://schemas.openxmlformats.org/presentationml/2006/ole">
            <p:oleObj spid="_x0000_s368643" name="Document" r:id="rId4" imgW="7561173" imgH="1136548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490558" y="2214554"/>
          <a:ext cx="7010400" cy="1547813"/>
        </p:xfrm>
        <a:graphic>
          <a:graphicData uri="http://schemas.openxmlformats.org/presentationml/2006/ole">
            <p:oleObj spid="_x0000_s549890" name="Document" r:id="rId3" imgW="7610131" imgH="168916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003327" y="1047747"/>
          <a:ext cx="7497763" cy="2024063"/>
        </p:xfrm>
        <a:graphic>
          <a:graphicData uri="http://schemas.openxmlformats.org/presentationml/2006/ole">
            <p:oleObj spid="_x0000_s549891" name="Document" r:id="rId4" imgW="9162076" imgH="2483235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0100" y="2928934"/>
          <a:ext cx="7583488" cy="4132262"/>
        </p:xfrm>
        <a:graphic>
          <a:graphicData uri="http://schemas.openxmlformats.org/presentationml/2006/ole">
            <p:oleObj spid="_x0000_s549892" name="Document" r:id="rId6" imgW="8621966" imgH="468598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42976" y="1752612"/>
          <a:ext cx="7265987" cy="3462338"/>
        </p:xfrm>
        <a:graphic>
          <a:graphicData uri="http://schemas.openxmlformats.org/presentationml/2006/ole">
            <p:oleObj spid="_x0000_s550914" name="Document" r:id="rId3" imgW="8521979" imgH="4037138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058888" y="4070362"/>
          <a:ext cx="7156450" cy="1073150"/>
        </p:xfrm>
        <a:graphic>
          <a:graphicData uri="http://schemas.openxmlformats.org/presentationml/2006/ole">
            <p:oleObj spid="_x0000_s550915" name="Document" r:id="rId4" imgW="8012957" imgH="1197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122363" y="1106507"/>
          <a:ext cx="7302500" cy="5108575"/>
        </p:xfrm>
        <a:graphic>
          <a:graphicData uri="http://schemas.openxmlformats.org/presentationml/2006/ole">
            <p:oleObj spid="_x0000_s551938" name="Document" r:id="rId4" imgW="8697891" imgH="60552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42976" y="1643050"/>
          <a:ext cx="7327900" cy="2803525"/>
        </p:xfrm>
        <a:graphic>
          <a:graphicData uri="http://schemas.openxmlformats.org/presentationml/2006/ole">
            <p:oleObj spid="_x0000_s552962" name="Document" r:id="rId3" imgW="8817356" imgH="3378397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857224" y="3714752"/>
          <a:ext cx="6875462" cy="2414587"/>
        </p:xfrm>
        <a:graphic>
          <a:graphicData uri="http://schemas.openxmlformats.org/presentationml/2006/ole">
            <p:oleObj spid="_x0000_s552963" name="Document" r:id="rId4" imgW="7575212" imgH="2659024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000100" y="1219200"/>
          <a:ext cx="7523162" cy="6340475"/>
        </p:xfrm>
        <a:graphic>
          <a:graphicData uri="http://schemas.openxmlformats.org/presentationml/2006/ole">
            <p:oleObj spid="_x0000_s553986" name="Document" r:id="rId4" imgW="10128589" imgH="85640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11289" y="1071546"/>
          <a:ext cx="7218363" cy="2755900"/>
        </p:xfrm>
        <a:graphic>
          <a:graphicData uri="http://schemas.openxmlformats.org/presentationml/2006/ole">
            <p:oleObj spid="_x0000_s555010" name="Document" r:id="rId3" imgW="8807640" imgH="3383083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825522" y="3535370"/>
          <a:ext cx="6961188" cy="1036638"/>
        </p:xfrm>
        <a:graphic>
          <a:graphicData uri="http://schemas.openxmlformats.org/presentationml/2006/ole">
            <p:oleObj spid="_x0000_s555011" name="Document" r:id="rId4" imgW="7561173" imgH="1136548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63664" y="1214422"/>
          <a:ext cx="7265988" cy="4035425"/>
        </p:xfrm>
        <a:graphic>
          <a:graphicData uri="http://schemas.openxmlformats.org/presentationml/2006/ole">
            <p:oleObj spid="_x0000_s556034" name="Document" r:id="rId4" imgW="9549617" imgH="53590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利用基本不等式求最值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142976" y="1792310"/>
          <a:ext cx="7265988" cy="4851400"/>
        </p:xfrm>
        <a:graphic>
          <a:graphicData uri="http://schemas.openxmlformats.org/presentationml/2006/ole">
            <p:oleObj spid="_x0000_s557058" name="Document" r:id="rId3" imgW="8348825" imgH="55768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7649" y="1357298"/>
          <a:ext cx="6754813" cy="3048000"/>
        </p:xfrm>
        <a:graphic>
          <a:graphicData uri="http://schemas.openxmlformats.org/presentationml/2006/ole">
            <p:oleObj spid="_x0000_s558082" name="Document" r:id="rId4" imgW="7538493" imgH="3406762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39836" y="3678247"/>
          <a:ext cx="6961188" cy="1036637"/>
        </p:xfrm>
        <a:graphic>
          <a:graphicData uri="http://schemas.openxmlformats.org/presentationml/2006/ole">
            <p:oleObj spid="_x0000_s558083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928662" y="1000125"/>
          <a:ext cx="7583488" cy="5510213"/>
        </p:xfrm>
        <a:graphic>
          <a:graphicData uri="http://schemas.openxmlformats.org/presentationml/2006/ole">
            <p:oleObj spid="_x0000_s559106" name="Document" r:id="rId4" imgW="9033256" imgH="653219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>
              <a:lnSpc>
                <a:spcPts val="3500"/>
              </a:lnSpc>
            </a:pPr>
            <a:endParaRPr lang="zh-CN" altLang="en-US" sz="1800"/>
          </a:p>
        </p:txBody>
      </p:sp>
      <p:grpSp>
        <p:nvGrpSpPr>
          <p:cNvPr id="4099" name="Group 3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4100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4101" name="Group 5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4102" name="矩形 5"/>
              <p:cNvPicPr>
                <a:picLocks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03" name="Text Box 7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4104" name="WordArt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9550" y="1566863"/>
            <a:ext cx="3644900" cy="123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5" name="Text Box 4"/>
          <p:cNvSpPr txBox="1">
            <a:spLocks noChangeArrowheads="1"/>
          </p:cNvSpPr>
          <p:nvPr/>
        </p:nvSpPr>
        <p:spPr bwMode="auto">
          <a:xfrm>
            <a:off x="755650" y="2570163"/>
            <a:ext cx="8064500" cy="263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　　本课件是由精确校对的</a:t>
            </a:r>
            <a:r>
              <a:rPr 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word</a:t>
            </a: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书稿制作的“逐字编辑”课件，如需要修改课件，请双击对应内容，进入可编辑状态。</a:t>
            </a:r>
          </a:p>
          <a:p>
            <a:pPr>
              <a:lnSpc>
                <a:spcPts val="4000"/>
              </a:lnSpc>
            </a:pP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    如果有的公式双击后无法进入可编辑状态，请单击选中此公式，点击右键、“切换域代码”，即可进入编辑状态。修改后再点击右键、“切换域代码”，即可退出编辑状态。</a:t>
            </a:r>
            <a:endParaRPr lang="en-US" sz="2300" b="1">
              <a:solidFill>
                <a:srgbClr val="5F5F5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052540" y="1595461"/>
          <a:ext cx="7448550" cy="5119687"/>
        </p:xfrm>
        <a:graphic>
          <a:graphicData uri="http://schemas.openxmlformats.org/presentationml/2006/ole">
            <p:oleObj spid="_x0000_s369666" name="Document" r:id="rId4" imgW="9547818" imgH="65768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14" y="1611334"/>
          <a:ext cx="7058025" cy="4889500"/>
        </p:xfrm>
        <a:graphic>
          <a:graphicData uri="http://schemas.openxmlformats.org/presentationml/2006/ole">
            <p:oleObj spid="_x0000_s560130" name="Document" r:id="rId3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071538" y="1014431"/>
          <a:ext cx="7265988" cy="4986337"/>
        </p:xfrm>
        <a:graphic>
          <a:graphicData uri="http://schemas.openxmlformats.org/presentationml/2006/ole">
            <p:oleObj spid="_x0000_s561154" name="Document" r:id="rId3" imgW="7668449" imgH="527376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928662" y="4357694"/>
          <a:ext cx="6961187" cy="1036637"/>
        </p:xfrm>
        <a:graphic>
          <a:graphicData uri="http://schemas.openxmlformats.org/presentationml/2006/ole">
            <p:oleObj spid="_x0000_s561155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214414" y="1142984"/>
          <a:ext cx="6973888" cy="4962525"/>
        </p:xfrm>
        <a:graphic>
          <a:graphicData uri="http://schemas.openxmlformats.org/presentationml/2006/ole">
            <p:oleObj spid="_x0000_s562178" name="Document" r:id="rId4" imgW="7789765" imgH="55470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不等式与函数的综合问题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00100" y="1928802"/>
          <a:ext cx="7558088" cy="5241925"/>
        </p:xfrm>
        <a:graphic>
          <a:graphicData uri="http://schemas.openxmlformats.org/presentationml/2006/ole">
            <p:oleObj spid="_x0000_s563202" name="Document" r:id="rId3" imgW="8690335" imgH="604116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357298"/>
          <a:ext cx="7205663" cy="1865313"/>
        </p:xfrm>
        <a:graphic>
          <a:graphicData uri="http://schemas.openxmlformats.org/presentationml/2006/ole">
            <p:oleObj spid="_x0000_s564226" name="Document" r:id="rId4" imgW="7931600" imgH="2063930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968399" y="3643314"/>
          <a:ext cx="6961187" cy="1036638"/>
        </p:xfrm>
        <a:graphic>
          <a:graphicData uri="http://schemas.openxmlformats.org/presentationml/2006/ole">
            <p:oleObj spid="_x0000_s564227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92226" y="1000108"/>
          <a:ext cx="7265988" cy="5767388"/>
        </p:xfrm>
        <a:graphic>
          <a:graphicData uri="http://schemas.openxmlformats.org/presentationml/2006/ole">
            <p:oleObj spid="_x0000_s565250" name="Document" r:id="rId4" imgW="8477700" imgH="6735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571612"/>
          <a:ext cx="7242175" cy="2803525"/>
        </p:xfrm>
        <a:graphic>
          <a:graphicData uri="http://schemas.openxmlformats.org/presentationml/2006/ole">
            <p:oleObj spid="_x0000_s566274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50953" y="1285860"/>
          <a:ext cx="7450137" cy="5170487"/>
        </p:xfrm>
        <a:graphic>
          <a:graphicData uri="http://schemas.openxmlformats.org/presentationml/2006/ole">
            <p:oleObj spid="_x0000_s567298" name="Document" r:id="rId3" imgW="8690335" imgH="604910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42910" y="1142984"/>
          <a:ext cx="6961187" cy="1036638"/>
        </p:xfrm>
        <a:graphic>
          <a:graphicData uri="http://schemas.openxmlformats.org/presentationml/2006/ole">
            <p:oleObj spid="_x0000_s568322" name="Document" r:id="rId4" imgW="7561173" imgH="1136548" progId="Word.Document.8">
              <p:embed/>
            </p:oleObj>
          </a:graphicData>
        </a:graphic>
      </p:graphicFrame>
      <p:graphicFrame>
        <p:nvGraphicFramePr>
          <p:cNvPr id="229386" name="Object 4"/>
          <p:cNvGraphicFramePr>
            <a:graphicFrameLocks noChangeAspect="1"/>
          </p:cNvGraphicFramePr>
          <p:nvPr/>
        </p:nvGraphicFramePr>
        <p:xfrm>
          <a:off x="1214414" y="1857364"/>
          <a:ext cx="7265988" cy="5765800"/>
        </p:xfrm>
        <a:graphic>
          <a:graphicData uri="http://schemas.openxmlformats.org/presentationml/2006/ole">
            <p:oleObj spid="_x0000_s568323" name="Document" r:id="rId5" imgW="8477700" imgH="6735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基本不等式的实际应用</a:t>
            </a:r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73150" y="1820887"/>
          <a:ext cx="7339013" cy="5108575"/>
        </p:xfrm>
        <a:graphic>
          <a:graphicData uri="http://schemas.openxmlformats.org/presentationml/2006/ole">
            <p:oleObj spid="_x0000_s569346" name="Document" r:id="rId3" imgW="8690335" imgH="605703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039840" y="1214422"/>
          <a:ext cx="7461250" cy="2841625"/>
        </p:xfrm>
        <a:graphic>
          <a:graphicData uri="http://schemas.openxmlformats.org/presentationml/2006/ole">
            <p:oleObj spid="_x0000_s370690" name="Document" r:id="rId3" imgW="8836427" imgH="3368663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825522" y="3071810"/>
          <a:ext cx="6961188" cy="1036638"/>
        </p:xfrm>
        <a:graphic>
          <a:graphicData uri="http://schemas.openxmlformats.org/presentationml/2006/ole">
            <p:oleObj spid="_x0000_s370691" name="Document" r:id="rId4" imgW="7561173" imgH="1136548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387504" y="4271987"/>
          <a:ext cx="7327900" cy="2657475"/>
        </p:xfrm>
        <a:graphic>
          <a:graphicData uri="http://schemas.openxmlformats.org/presentationml/2006/ole">
            <p:oleObj spid="_x0000_s370692" name="Document" r:id="rId6" imgW="9644973" imgH="35236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52551" y="1357298"/>
          <a:ext cx="7205663" cy="1865313"/>
        </p:xfrm>
        <a:graphic>
          <a:graphicData uri="http://schemas.openxmlformats.org/presentationml/2006/ole">
            <p:oleObj spid="_x0000_s570370" name="Document" r:id="rId4" imgW="7931600" imgH="2063930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896938" y="3606809"/>
          <a:ext cx="6961187" cy="1036637"/>
        </p:xfrm>
        <a:graphic>
          <a:graphicData uri="http://schemas.openxmlformats.org/presentationml/2006/ole">
            <p:oleObj spid="_x0000_s570371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979515" y="1135088"/>
          <a:ext cx="7521575" cy="5937250"/>
        </p:xfrm>
        <a:graphic>
          <a:graphicData uri="http://schemas.openxmlformats.org/presentationml/2006/ole">
            <p:oleObj spid="_x0000_s571394" name="Document" r:id="rId4" imgW="9039013" imgH="714939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87477" y="1571612"/>
          <a:ext cx="7242175" cy="2803525"/>
        </p:xfrm>
        <a:graphic>
          <a:graphicData uri="http://schemas.openxmlformats.org/presentationml/2006/ole">
            <p:oleObj spid="_x0000_s572418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42976" y="1071546"/>
          <a:ext cx="7351713" cy="6011862"/>
        </p:xfrm>
        <a:graphic>
          <a:graphicData uri="http://schemas.openxmlformats.org/presentationml/2006/ole">
            <p:oleObj spid="_x0000_s573442" name="Document" r:id="rId4" imgW="9261750" imgH="76004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12865" y="1146175"/>
          <a:ext cx="7388225" cy="4803775"/>
        </p:xfrm>
        <a:graphic>
          <a:graphicData uri="http://schemas.openxmlformats.org/presentationml/2006/ole">
            <p:oleObj spid="_x0000_s574466" name="Document" r:id="rId3" imgW="9463976" imgH="6163384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误区警示　　</a:t>
            </a:r>
            <a:r>
              <a:rPr lang="en-US" altLang="en-US" sz="2400" b="1" dirty="0" smtClean="0"/>
              <a:t>13.</a:t>
            </a:r>
            <a:r>
              <a:rPr lang="zh-CN" altLang="en-US" sz="2400" b="1" dirty="0" smtClean="0"/>
              <a:t>忽视基本不等式等号成立的条件致误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046188" y="1852613"/>
          <a:ext cx="7169150" cy="2755900"/>
        </p:xfrm>
        <a:graphic>
          <a:graphicData uri="http://schemas.openxmlformats.org/presentationml/2006/ole">
            <p:oleObj spid="_x0000_s575490" name="Document" r:id="rId3" imgW="8887164" imgH="342454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25553" y="2089189"/>
          <a:ext cx="7546975" cy="6840537"/>
        </p:xfrm>
        <a:graphic>
          <a:graphicData uri="http://schemas.openxmlformats.org/presentationml/2006/ole">
            <p:oleObj spid="_x0000_s576514" name="Document" r:id="rId4" imgW="9057365" imgH="8257261" progId="Word.Document.8">
              <p:embed/>
            </p:oleObj>
          </a:graphicData>
        </a:graphic>
      </p:graphicFrame>
      <p:graphicFrame>
        <p:nvGraphicFramePr>
          <p:cNvPr id="215047" name="Object 5"/>
          <p:cNvGraphicFramePr>
            <a:graphicFrameLocks noChangeAspect="1"/>
          </p:cNvGraphicFramePr>
          <p:nvPr/>
        </p:nvGraphicFramePr>
        <p:xfrm>
          <a:off x="1039837" y="1177916"/>
          <a:ext cx="6961187" cy="1036638"/>
        </p:xfrm>
        <a:graphic>
          <a:graphicData uri="http://schemas.openxmlformats.org/presentationml/2006/ole">
            <p:oleObj spid="_x0000_s576515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2976" y="1489086"/>
          <a:ext cx="7205663" cy="3511550"/>
        </p:xfrm>
        <a:graphic>
          <a:graphicData uri="http://schemas.openxmlformats.org/presentationml/2006/ole">
            <p:oleObj spid="_x0000_s577538" name="Document" r:id="rId4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1480" name="Object 8"/>
          <p:cNvGraphicFramePr>
            <a:graphicFrameLocks noChangeAspect="1"/>
          </p:cNvGraphicFramePr>
          <p:nvPr/>
        </p:nvGraphicFramePr>
        <p:xfrm>
          <a:off x="928662" y="1008089"/>
          <a:ext cx="7667625" cy="6278563"/>
        </p:xfrm>
        <a:graphic>
          <a:graphicData uri="http://schemas.openxmlformats.org/presentationml/2006/ole">
            <p:oleObj spid="_x0000_s578562" name="Document" r:id="rId4" imgW="7684648" imgH="6300873" progId="Word.Document.8">
              <p:embed/>
            </p:oleObj>
          </a:graphicData>
        </a:graphic>
      </p:graphicFrame>
      <p:sp>
        <p:nvSpPr>
          <p:cNvPr id="36148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6148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1487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286000" y="3429000"/>
            <a:ext cx="4572000" cy="0"/>
          </a:xfrm>
          <a:prstGeom prst="rect">
            <a:avLst/>
          </a:prstGeom>
        </p:spPr>
        <p:txBody>
          <a:bodyPr/>
          <a:lstStyle/>
          <a:p>
            <a:r>
              <a:rPr lang="zh-CN" sz="1050">
                <a:latin typeface="Times New Roman"/>
                <a:ea typeface="GBK_S"/>
                <a:cs typeface="Times New Roman"/>
              </a:rPr>
              <a:t>綈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100165" y="1500174"/>
          <a:ext cx="7400925" cy="6022975"/>
        </p:xfrm>
        <a:graphic>
          <a:graphicData uri="http://schemas.openxmlformats.org/presentationml/2006/ole">
            <p:oleObj spid="_x0000_s579586" name="Document" r:id="rId4" imgW="8507939" imgH="6923328" progId="Word.Document.8">
              <p:embed/>
            </p:oleObj>
          </a:graphicData>
        </a:graphic>
      </p:graphicFrame>
      <p:sp>
        <p:nvSpPr>
          <p:cNvPr id="4198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41985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19854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34991" y="1071546"/>
          <a:ext cx="6351587" cy="1096963"/>
        </p:xfrm>
        <a:graphic>
          <a:graphicData uri="http://schemas.openxmlformats.org/presentationml/2006/ole">
            <p:oleObj spid="_x0000_s579587" name="Document" r:id="rId6" imgW="7520134" imgH="13064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比较两个数</a:t>
            </a:r>
            <a:r>
              <a:rPr lang="en-US" dirty="0" smtClean="0"/>
              <a:t>(</a:t>
            </a:r>
            <a:r>
              <a:rPr lang="zh-CN" altLang="en-US" dirty="0" smtClean="0"/>
              <a:t>式</a:t>
            </a:r>
            <a:r>
              <a:rPr lang="en-US" dirty="0" smtClean="0"/>
              <a:t>)</a:t>
            </a:r>
            <a:r>
              <a:rPr lang="zh-CN" altLang="en-US" dirty="0" smtClean="0"/>
              <a:t>的大小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14414" y="2000250"/>
          <a:ext cx="7265988" cy="4851400"/>
        </p:xfrm>
        <a:graphic>
          <a:graphicData uri="http://schemas.openxmlformats.org/presentationml/2006/ole">
            <p:oleObj spid="_x0000_s371714" name="Document" r:id="rId3" imgW="8348825" imgH="55768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141439" y="3571876"/>
          <a:ext cx="7216775" cy="3938588"/>
        </p:xfrm>
        <a:graphic>
          <a:graphicData uri="http://schemas.openxmlformats.org/presentationml/2006/ole">
            <p:oleObj spid="_x0000_s580610" name="Document" r:id="rId3" imgW="9238001" imgH="5060204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87465" y="1511300"/>
          <a:ext cx="7413625" cy="2938463"/>
        </p:xfrm>
        <a:graphic>
          <a:graphicData uri="http://schemas.openxmlformats.org/presentationml/2006/ole">
            <p:oleObj spid="_x0000_s580611" name="Document" r:id="rId4" imgW="9344872" imgH="371367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219200" y="3068654"/>
          <a:ext cx="7192963" cy="2646362"/>
        </p:xfrm>
        <a:graphic>
          <a:graphicData uri="http://schemas.openxmlformats.org/presentationml/2006/ole">
            <p:oleObj spid="_x0000_s581634" name="Document" r:id="rId3" imgW="9377616" imgH="3454466" progId="Word.Document.8">
              <p:embed/>
            </p:oleObj>
          </a:graphicData>
        </a:graphic>
      </p:graphicFrame>
      <p:graphicFrame>
        <p:nvGraphicFramePr>
          <p:cNvPr id="289800" name="Object 6"/>
          <p:cNvGraphicFramePr>
            <a:graphicFrameLocks noChangeAspect="1"/>
          </p:cNvGraphicFramePr>
          <p:nvPr/>
        </p:nvGraphicFramePr>
        <p:xfrm>
          <a:off x="1214414" y="1743075"/>
          <a:ext cx="6351587" cy="1096963"/>
        </p:xfrm>
        <a:graphic>
          <a:graphicData uri="http://schemas.openxmlformats.org/presentationml/2006/ole">
            <p:oleObj spid="_x0000_s581635" name="Document" r:id="rId4" imgW="7520134" imgH="13064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46175" y="1209686"/>
          <a:ext cx="7156450" cy="3790950"/>
        </p:xfrm>
        <a:graphic>
          <a:graphicData uri="http://schemas.openxmlformats.org/presentationml/2006/ole">
            <p:oleObj spid="_x0000_s582658" name="Document" r:id="rId3" imgW="9024980" imgH="478981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1577998" y="3546483"/>
          <a:ext cx="6351588" cy="1096963"/>
        </p:xfrm>
        <a:graphic>
          <a:graphicData uri="http://schemas.openxmlformats.org/presentationml/2006/ole">
            <p:oleObj spid="_x0000_s582659" name="Document" r:id="rId4" imgW="7520134" imgH="13064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46175" y="1451001"/>
          <a:ext cx="7254875" cy="5692775"/>
        </p:xfrm>
        <a:graphic>
          <a:graphicData uri="http://schemas.openxmlformats.org/presentationml/2006/ole">
            <p:oleObj spid="_x0000_s583682" name="Document" r:id="rId3" imgW="9006988" imgH="707621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82688" y="1155712"/>
          <a:ext cx="7107237" cy="4059238"/>
        </p:xfrm>
        <a:graphic>
          <a:graphicData uri="http://schemas.openxmlformats.org/presentationml/2006/ole">
            <p:oleObj spid="_x0000_s584706" name="Document" r:id="rId3" imgW="8673782" imgH="4966470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46175" y="1109695"/>
          <a:ext cx="7242175" cy="7034213"/>
        </p:xfrm>
        <a:graphic>
          <a:graphicData uri="http://schemas.openxmlformats.org/presentationml/2006/ole">
            <p:oleObj spid="_x0000_s585730" name="Document" r:id="rId3" imgW="8987917" imgH="87421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基本不等式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46175" y="966819"/>
          <a:ext cx="7242175" cy="7034213"/>
        </p:xfrm>
        <a:graphic>
          <a:graphicData uri="http://schemas.openxmlformats.org/presentationml/2006/ole">
            <p:oleObj spid="_x0000_s586754" name="Document" r:id="rId3" imgW="8987917" imgH="87421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37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合情推理与演绎推理</a:t>
            </a:r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547835"/>
          <a:ext cx="7364413" cy="5095875"/>
        </p:xfrm>
        <a:graphic>
          <a:graphicData uri="http://schemas.openxmlformats.org/presentationml/2006/ole">
            <p:oleObj spid="_x0000_s589826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00063" y="1463675"/>
          <a:ext cx="7839075" cy="5888038"/>
        </p:xfrm>
        <a:graphic>
          <a:graphicData uri="http://schemas.openxmlformats.org/presentationml/2006/ole">
            <p:oleObj spid="_x0000_s592898" name="Document" r:id="rId5" imgW="11790659" imgH="88773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7649" y="1643050"/>
          <a:ext cx="6754813" cy="3048000"/>
        </p:xfrm>
        <a:graphic>
          <a:graphicData uri="http://schemas.openxmlformats.org/presentationml/2006/ole">
            <p:oleObj spid="_x0000_s372738" name="Document" r:id="rId4" imgW="7538493" imgH="3406762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896960" y="3821123"/>
          <a:ext cx="6961188" cy="1036637"/>
        </p:xfrm>
        <a:graphic>
          <a:graphicData uri="http://schemas.openxmlformats.org/presentationml/2006/ole">
            <p:oleObj spid="_x0000_s372739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100165" y="1401763"/>
          <a:ext cx="7400925" cy="4243387"/>
        </p:xfrm>
        <a:graphic>
          <a:graphicData uri="http://schemas.openxmlformats.org/presentationml/2006/ole">
            <p:oleObj spid="_x0000_s593922" name="Document" r:id="rId5" imgW="8763381" imgH="5039655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06513" y="3397274"/>
          <a:ext cx="7108825" cy="3389312"/>
        </p:xfrm>
        <a:graphic>
          <a:graphicData uri="http://schemas.openxmlformats.org/presentationml/2006/ole">
            <p:oleObj spid="_x0000_s594946" name="Document" r:id="rId5" imgW="8289787" imgH="3962616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71538" y="1939922"/>
          <a:ext cx="6827838" cy="1060450"/>
        </p:xfrm>
        <a:graphic>
          <a:graphicData uri="http://schemas.openxmlformats.org/presentationml/2006/ole">
            <p:oleObj spid="_x0000_s594947" name="Document" r:id="rId6" imgW="7518694" imgH="117470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71538" y="1757395"/>
          <a:ext cx="7388225" cy="6315075"/>
        </p:xfrm>
        <a:graphic>
          <a:graphicData uri="http://schemas.openxmlformats.org/presentationml/2006/ole">
            <p:oleObj spid="_x0000_s595970" name="Document" r:id="rId3" imgW="8876369" imgH="7604006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785786" y="2373315"/>
          <a:ext cx="2279650" cy="1412875"/>
        </p:xfrm>
        <a:graphic>
          <a:graphicData uri="http://schemas.openxmlformats.org/presentationml/2006/ole">
            <p:oleObj spid="_x0000_s595971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3578234" y="2373315"/>
          <a:ext cx="2279650" cy="1412875"/>
        </p:xfrm>
        <a:graphic>
          <a:graphicData uri="http://schemas.openxmlformats.org/presentationml/2006/ole">
            <p:oleObj spid="_x0000_s595972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857752" y="2714620"/>
          <a:ext cx="2279650" cy="1412875"/>
        </p:xfrm>
        <a:graphic>
          <a:graphicData uri="http://schemas.openxmlformats.org/presentationml/2006/ole">
            <p:oleObj spid="_x0000_s595973" name="Document" r:id="rId7" imgW="2514960" imgH="1555865" progId="Word.Document.8">
              <p:embed/>
            </p:oleObj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6286512" y="2714620"/>
          <a:ext cx="2279650" cy="1412875"/>
        </p:xfrm>
        <a:graphic>
          <a:graphicData uri="http://schemas.openxmlformats.org/presentationml/2006/ole">
            <p:oleObj spid="_x0000_s595974" name="Document" r:id="rId8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87425" y="1120801"/>
          <a:ext cx="7583488" cy="6022975"/>
        </p:xfrm>
        <a:graphic>
          <a:graphicData uri="http://schemas.openxmlformats.org/presentationml/2006/ole">
            <p:oleObj spid="_x0000_s596994" name="Document" r:id="rId3" imgW="9554295" imgH="7607251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2863854" y="2230439"/>
          <a:ext cx="2279650" cy="1412875"/>
        </p:xfrm>
        <a:graphic>
          <a:graphicData uri="http://schemas.openxmlformats.org/presentationml/2006/ole">
            <p:oleObj spid="_x0000_s596995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2928926" y="2979740"/>
          <a:ext cx="1987550" cy="877888"/>
        </p:xfrm>
        <a:graphic>
          <a:graphicData uri="http://schemas.openxmlformats.org/presentationml/2006/ole">
            <p:oleObj spid="_x0000_s596996" name="Document" r:id="rId6" imgW="1848166" imgH="822211" progId="Word.Document.8">
              <p:embed/>
            </p:oleObj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5727722" y="2214554"/>
          <a:ext cx="1987550" cy="877888"/>
        </p:xfrm>
        <a:graphic>
          <a:graphicData uri="http://schemas.openxmlformats.org/presentationml/2006/ole">
            <p:oleObj spid="_x0000_s596997" name="Document" r:id="rId7" imgW="1848166" imgH="822211" progId="Word.Document.8">
              <p:embed/>
            </p:oleObj>
          </a:graphicData>
        </a:graphic>
      </p:graphicFrame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3428992" y="4622815"/>
          <a:ext cx="1987550" cy="877887"/>
        </p:xfrm>
        <a:graphic>
          <a:graphicData uri="http://schemas.openxmlformats.org/presentationml/2006/ole">
            <p:oleObj spid="_x0000_s596998" name="Document" r:id="rId8" imgW="1848166" imgH="822211" progId="Word.Document.8">
              <p:embed/>
            </p:oleObj>
          </a:graphicData>
        </a:graphic>
      </p:graphicFrame>
      <p:graphicFrame>
        <p:nvGraphicFramePr>
          <p:cNvPr id="3" name="Object 16"/>
          <p:cNvGraphicFramePr>
            <a:graphicFrameLocks noChangeAspect="1"/>
          </p:cNvGraphicFramePr>
          <p:nvPr/>
        </p:nvGraphicFramePr>
        <p:xfrm>
          <a:off x="4513276" y="4643446"/>
          <a:ext cx="1987550" cy="877888"/>
        </p:xfrm>
        <a:graphic>
          <a:graphicData uri="http://schemas.openxmlformats.org/presentationml/2006/ole">
            <p:oleObj spid="_x0000_s596999" name="Document" r:id="rId9" imgW="1848166" imgH="822211" progId="Word.Document.8">
              <p:embed/>
            </p:oleObj>
          </a:graphicData>
        </a:graphic>
      </p:graphicFrame>
      <p:graphicFrame>
        <p:nvGraphicFramePr>
          <p:cNvPr id="4" name="Object 17"/>
          <p:cNvGraphicFramePr>
            <a:graphicFrameLocks noChangeAspect="1"/>
          </p:cNvGraphicFramePr>
          <p:nvPr/>
        </p:nvGraphicFramePr>
        <p:xfrm>
          <a:off x="3370268" y="5000636"/>
          <a:ext cx="1987550" cy="877887"/>
        </p:xfrm>
        <a:graphic>
          <a:graphicData uri="http://schemas.openxmlformats.org/presentationml/2006/ole">
            <p:oleObj spid="_x0000_s597000" name="Document" r:id="rId10" imgW="1848166" imgH="822211" progId="Word.Document.8">
              <p:embed/>
            </p:oleObj>
          </a:graphicData>
        </a:graphic>
      </p:graphicFrame>
      <p:graphicFrame>
        <p:nvGraphicFramePr>
          <p:cNvPr id="5" name="Object 18"/>
          <p:cNvGraphicFramePr>
            <a:graphicFrameLocks noChangeAspect="1"/>
          </p:cNvGraphicFramePr>
          <p:nvPr/>
        </p:nvGraphicFramePr>
        <p:xfrm>
          <a:off x="4727590" y="5000636"/>
          <a:ext cx="1987550" cy="877888"/>
        </p:xfrm>
        <a:graphic>
          <a:graphicData uri="http://schemas.openxmlformats.org/presentationml/2006/ole">
            <p:oleObj spid="_x0000_s597001" name="Document" r:id="rId11" imgW="1848166" imgH="822211" progId="Word.Document.8">
              <p:embed/>
            </p:oleObj>
          </a:graphicData>
        </a:graphic>
      </p:graphicFrame>
      <p:graphicFrame>
        <p:nvGraphicFramePr>
          <p:cNvPr id="6" name="Object 19"/>
          <p:cNvGraphicFramePr>
            <a:graphicFrameLocks noChangeAspect="1"/>
          </p:cNvGraphicFramePr>
          <p:nvPr/>
        </p:nvGraphicFramePr>
        <p:xfrm>
          <a:off x="6084912" y="4837128"/>
          <a:ext cx="1987550" cy="877888"/>
        </p:xfrm>
        <a:graphic>
          <a:graphicData uri="http://schemas.openxmlformats.org/presentationml/2006/ole">
            <p:oleObj spid="_x0000_s597002" name="Document" r:id="rId12" imgW="1848166" imgH="822211" progId="Word.Document.8">
              <p:embed/>
            </p:oleObj>
          </a:graphicData>
        </a:graphic>
      </p:graphicFrame>
      <p:graphicFrame>
        <p:nvGraphicFramePr>
          <p:cNvPr id="7" name="Object 20"/>
          <p:cNvGraphicFramePr>
            <a:graphicFrameLocks noChangeAspect="1"/>
          </p:cNvGraphicFramePr>
          <p:nvPr/>
        </p:nvGraphicFramePr>
        <p:xfrm>
          <a:off x="7215206" y="4837129"/>
          <a:ext cx="1987550" cy="877887"/>
        </p:xfrm>
        <a:graphic>
          <a:graphicData uri="http://schemas.openxmlformats.org/presentationml/2006/ole">
            <p:oleObj spid="_x0000_s597003" name="Document" r:id="rId13" imgW="1848166" imgH="8222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87425" y="1181127"/>
          <a:ext cx="7583488" cy="6034087"/>
        </p:xfrm>
        <a:graphic>
          <a:graphicData uri="http://schemas.openxmlformats.org/presentationml/2006/ole">
            <p:oleObj spid="_x0000_s598018" name="Document" r:id="rId3" imgW="9554295" imgH="7618066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357686" y="1714488"/>
          <a:ext cx="2279650" cy="1412875"/>
        </p:xfrm>
        <a:graphic>
          <a:graphicData uri="http://schemas.openxmlformats.org/presentationml/2006/ole">
            <p:oleObj spid="_x0000_s598019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3357554" y="2122484"/>
          <a:ext cx="1987550" cy="877888"/>
        </p:xfrm>
        <a:graphic>
          <a:graphicData uri="http://schemas.openxmlformats.org/presentationml/2006/ole">
            <p:oleObj spid="_x0000_s598020" name="Document" r:id="rId6" imgW="1848166" imgH="822211" progId="Word.Document.8">
              <p:embed/>
            </p:oleObj>
          </a:graphicData>
        </a:graphic>
      </p:graphicFrame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4370400" y="2479675"/>
          <a:ext cx="1987550" cy="877887"/>
        </p:xfrm>
        <a:graphic>
          <a:graphicData uri="http://schemas.openxmlformats.org/presentationml/2006/ole">
            <p:oleObj spid="_x0000_s598021" name="Document" r:id="rId7" imgW="1848166" imgH="822211" progId="Word.Document.8">
              <p:embed/>
            </p:oleObj>
          </a:graphicData>
        </a:graphic>
      </p:graphicFrame>
      <p:graphicFrame>
        <p:nvGraphicFramePr>
          <p:cNvPr id="3" name="Object 16"/>
          <p:cNvGraphicFramePr>
            <a:graphicFrameLocks noChangeAspect="1"/>
          </p:cNvGraphicFramePr>
          <p:nvPr/>
        </p:nvGraphicFramePr>
        <p:xfrm>
          <a:off x="3554421" y="2857496"/>
          <a:ext cx="2232025" cy="877887"/>
        </p:xfrm>
        <a:graphic>
          <a:graphicData uri="http://schemas.openxmlformats.org/presentationml/2006/ole">
            <p:oleObj spid="_x0000_s598022" name="Document" r:id="rId8" imgW="2070551" imgH="816091" progId="Word.Document.8">
              <p:embed/>
            </p:oleObj>
          </a:graphicData>
        </a:graphic>
      </p:graphicFrame>
      <p:graphicFrame>
        <p:nvGraphicFramePr>
          <p:cNvPr id="4" name="Object 17"/>
          <p:cNvGraphicFramePr>
            <a:graphicFrameLocks noChangeAspect="1"/>
          </p:cNvGraphicFramePr>
          <p:nvPr/>
        </p:nvGraphicFramePr>
        <p:xfrm>
          <a:off x="6442102" y="1714488"/>
          <a:ext cx="1987550" cy="877887"/>
        </p:xfrm>
        <a:graphic>
          <a:graphicData uri="http://schemas.openxmlformats.org/presentationml/2006/ole">
            <p:oleObj spid="_x0000_s598023" name="Document" r:id="rId9" imgW="1848166" imgH="822211" progId="Word.Document.8">
              <p:embed/>
            </p:oleObj>
          </a:graphicData>
        </a:graphic>
      </p:graphicFrame>
      <p:graphicFrame>
        <p:nvGraphicFramePr>
          <p:cNvPr id="5" name="Object 18"/>
          <p:cNvGraphicFramePr>
            <a:graphicFrameLocks noChangeAspect="1"/>
          </p:cNvGraphicFramePr>
          <p:nvPr/>
        </p:nvGraphicFramePr>
        <p:xfrm>
          <a:off x="6084912" y="2479674"/>
          <a:ext cx="1987550" cy="877888"/>
        </p:xfrm>
        <a:graphic>
          <a:graphicData uri="http://schemas.openxmlformats.org/presentationml/2006/ole">
            <p:oleObj spid="_x0000_s598024" name="Document" r:id="rId10" imgW="1848166" imgH="822211" progId="Word.Document.8">
              <p:embed/>
            </p:oleObj>
          </a:graphicData>
        </a:graphic>
      </p:graphicFrame>
      <p:graphicFrame>
        <p:nvGraphicFramePr>
          <p:cNvPr id="6" name="Object 19"/>
          <p:cNvGraphicFramePr>
            <a:graphicFrameLocks noChangeAspect="1"/>
          </p:cNvGraphicFramePr>
          <p:nvPr/>
        </p:nvGraphicFramePr>
        <p:xfrm>
          <a:off x="5929322" y="2857496"/>
          <a:ext cx="1987550" cy="877888"/>
        </p:xfrm>
        <a:graphic>
          <a:graphicData uri="http://schemas.openxmlformats.org/presentationml/2006/ole">
            <p:oleObj spid="_x0000_s598025" name="Document" r:id="rId11" imgW="1848166" imgH="8222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203354" y="1142984"/>
          <a:ext cx="7583488" cy="6034087"/>
        </p:xfrm>
        <a:graphic>
          <a:graphicData uri="http://schemas.openxmlformats.org/presentationml/2006/ole">
            <p:oleObj spid="_x0000_s599042" name="Document" r:id="rId3" imgW="9554295" imgH="7629242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3786182" y="2659067"/>
          <a:ext cx="2279650" cy="1412875"/>
        </p:xfrm>
        <a:graphic>
          <a:graphicData uri="http://schemas.openxmlformats.org/presentationml/2006/ole">
            <p:oleObj spid="_x0000_s599043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4" name="Object 17"/>
          <p:cNvGraphicFramePr>
            <a:graphicFrameLocks noChangeAspect="1"/>
          </p:cNvGraphicFramePr>
          <p:nvPr/>
        </p:nvGraphicFramePr>
        <p:xfrm>
          <a:off x="5072066" y="2622551"/>
          <a:ext cx="1987550" cy="877887"/>
        </p:xfrm>
        <a:graphic>
          <a:graphicData uri="http://schemas.openxmlformats.org/presentationml/2006/ole">
            <p:oleObj spid="_x0000_s599044" name="Document" r:id="rId6" imgW="1848166" imgH="8222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27163" y="2409834"/>
          <a:ext cx="7059613" cy="2305050"/>
        </p:xfrm>
        <a:graphic>
          <a:graphicData uri="http://schemas.openxmlformats.org/presentationml/2006/ole">
            <p:oleObj spid="_x0000_s600066" name="Document" r:id="rId3" imgW="7881201" imgH="2575142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836632" y="1428736"/>
          <a:ext cx="6450012" cy="1427162"/>
        </p:xfrm>
        <a:graphic>
          <a:graphicData uri="http://schemas.openxmlformats.org/presentationml/2006/ole">
            <p:oleObj spid="_x0000_s601090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285852" y="2974997"/>
          <a:ext cx="7010400" cy="3668713"/>
        </p:xfrm>
        <a:graphic>
          <a:graphicData uri="http://schemas.openxmlformats.org/presentationml/2006/ole">
            <p:oleObj spid="_x0000_s601091" name="Document" r:id="rId4" imgW="7967238" imgH="4154501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819167" y="2857496"/>
          <a:ext cx="6253163" cy="1268412"/>
        </p:xfrm>
        <a:graphic>
          <a:graphicData uri="http://schemas.openxmlformats.org/presentationml/2006/ole">
            <p:oleObj spid="_x0000_s602114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142976" y="1231900"/>
          <a:ext cx="7143750" cy="2268538"/>
        </p:xfrm>
        <a:graphic>
          <a:graphicData uri="http://schemas.openxmlformats.org/presentationml/2006/ole">
            <p:oleObj spid="_x0000_s602115" name="Document" r:id="rId4" imgW="7874362" imgH="2495580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58915" y="3797324"/>
          <a:ext cx="7242175" cy="3060700"/>
        </p:xfrm>
        <a:graphic>
          <a:graphicData uri="http://schemas.openxmlformats.org/presentationml/2006/ole">
            <p:oleObj spid="_x0000_s602116" name="Document" r:id="rId5" imgW="8107273" imgH="341468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1062062" y="2417765"/>
          <a:ext cx="7010400" cy="1439863"/>
        </p:xfrm>
        <a:graphic>
          <a:graphicData uri="http://schemas.openxmlformats.org/presentationml/2006/ole">
            <p:oleObj spid="_x0000_s603138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101752" y="1166814"/>
          <a:ext cx="7327900" cy="2547938"/>
        </p:xfrm>
        <a:graphic>
          <a:graphicData uri="http://schemas.openxmlformats.org/presentationml/2006/ole">
            <p:oleObj spid="_x0000_s603139" name="Document" r:id="rId4" imgW="8453941" imgH="292759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525619" y="4303746"/>
          <a:ext cx="7546975" cy="3840162"/>
        </p:xfrm>
        <a:graphic>
          <a:graphicData uri="http://schemas.openxmlformats.org/presentationml/2006/ole">
            <p:oleObj spid="_x0000_s603140" name="Document" r:id="rId6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9200" y="1000108"/>
          <a:ext cx="6961188" cy="5426075"/>
        </p:xfrm>
        <a:graphic>
          <a:graphicData uri="http://schemas.openxmlformats.org/presentationml/2006/ole">
            <p:oleObj spid="_x0000_s373762" name="Document" r:id="rId4" imgW="8033836" imgH="62328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1062062" y="2452691"/>
          <a:ext cx="7010400" cy="1547813"/>
        </p:xfrm>
        <a:graphic>
          <a:graphicData uri="http://schemas.openxmlformats.org/presentationml/2006/ole">
            <p:oleObj spid="_x0000_s604162" name="Document" r:id="rId3" imgW="7610131" imgH="168916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125565" y="1214436"/>
          <a:ext cx="7375525" cy="2000250"/>
        </p:xfrm>
        <a:graphic>
          <a:graphicData uri="http://schemas.openxmlformats.org/presentationml/2006/ole">
            <p:oleObj spid="_x0000_s604163" name="Document" r:id="rId4" imgW="9152361" imgH="2486480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60478" y="4154522"/>
          <a:ext cx="7583488" cy="4132262"/>
        </p:xfrm>
        <a:graphic>
          <a:graphicData uri="http://schemas.openxmlformats.org/presentationml/2006/ole">
            <p:oleObj spid="_x0000_s604164" name="Document" r:id="rId6" imgW="8621966" imgH="469319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42976" y="1824050"/>
          <a:ext cx="7265987" cy="3462338"/>
        </p:xfrm>
        <a:graphic>
          <a:graphicData uri="http://schemas.openxmlformats.org/presentationml/2006/ole">
            <p:oleObj spid="_x0000_s605186" name="Document" r:id="rId3" imgW="8521979" imgH="4037138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058888" y="4070362"/>
          <a:ext cx="7156450" cy="1073150"/>
        </p:xfrm>
        <a:graphic>
          <a:graphicData uri="http://schemas.openxmlformats.org/presentationml/2006/ole">
            <p:oleObj spid="_x0000_s605187" name="Document" r:id="rId4" imgW="8012957" imgH="1197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412904" y="1106507"/>
          <a:ext cx="7302500" cy="5108575"/>
        </p:xfrm>
        <a:graphic>
          <a:graphicData uri="http://schemas.openxmlformats.org/presentationml/2006/ole">
            <p:oleObj spid="_x0000_s606210" name="Document" r:id="rId4" imgW="8697891" imgH="60635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46175" y="1817696"/>
          <a:ext cx="7216775" cy="2754312"/>
        </p:xfrm>
        <a:graphic>
          <a:graphicData uri="http://schemas.openxmlformats.org/presentationml/2006/ole">
            <p:oleObj spid="_x0000_s607234" name="Document" r:id="rId3" imgW="8807640" imgH="3383083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08085" y="4051321"/>
          <a:ext cx="6778625" cy="2378075"/>
        </p:xfrm>
        <a:graphic>
          <a:graphicData uri="http://schemas.openxmlformats.org/presentationml/2006/ole">
            <p:oleObj spid="_x0000_s607235" name="Document" r:id="rId4" imgW="7575212" imgH="2659024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979515" y="1435130"/>
          <a:ext cx="7521575" cy="6351588"/>
        </p:xfrm>
        <a:graphic>
          <a:graphicData uri="http://schemas.openxmlformats.org/presentationml/2006/ole">
            <p:oleObj spid="_x0000_s608258" name="Document" r:id="rId4" imgW="10128589" imgH="857667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类比推理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142976" y="1863748"/>
          <a:ext cx="7265988" cy="4851400"/>
        </p:xfrm>
        <a:graphic>
          <a:graphicData uri="http://schemas.openxmlformats.org/presentationml/2006/ole">
            <p:oleObj spid="_x0000_s609282" name="Document" r:id="rId3" imgW="8348825" imgH="55768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7649" y="1381132"/>
          <a:ext cx="6754813" cy="3048000"/>
        </p:xfrm>
        <a:graphic>
          <a:graphicData uri="http://schemas.openxmlformats.org/presentationml/2006/ole">
            <p:oleObj spid="_x0000_s610306" name="Document" r:id="rId4" imgW="7538493" imgH="3406762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36638" y="3303588"/>
          <a:ext cx="6961187" cy="1414462"/>
        </p:xfrm>
        <a:graphic>
          <a:graphicData uri="http://schemas.openxmlformats.org/presentationml/2006/ole">
            <p:oleObj spid="_x0000_s610307" name="Document" r:id="rId5" imgW="7575212" imgH="15343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989040" y="1347811"/>
          <a:ext cx="7583488" cy="5510213"/>
        </p:xfrm>
        <a:graphic>
          <a:graphicData uri="http://schemas.openxmlformats.org/presentationml/2006/ole">
            <p:oleObj spid="_x0000_s611330" name="Document" r:id="rId4" imgW="9033256" imgH="654192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14" y="1611334"/>
          <a:ext cx="7058025" cy="4889500"/>
        </p:xfrm>
        <a:graphic>
          <a:graphicData uri="http://schemas.openxmlformats.org/presentationml/2006/ole">
            <p:oleObj spid="_x0000_s612354" name="Document" r:id="rId3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928662" y="820762"/>
          <a:ext cx="7669212" cy="6180138"/>
        </p:xfrm>
        <a:graphic>
          <a:graphicData uri="http://schemas.openxmlformats.org/presentationml/2006/ole">
            <p:oleObj spid="_x0000_s613378" name="Document" r:id="rId3" imgW="8217069" imgH="684844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14" y="1539896"/>
          <a:ext cx="7058025" cy="4889500"/>
        </p:xfrm>
        <a:graphic>
          <a:graphicData uri="http://schemas.openxmlformats.org/presentationml/2006/ole">
            <p:oleObj spid="_x0000_s374786" name="Document" r:id="rId3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977928" y="1662148"/>
          <a:ext cx="7594600" cy="6838950"/>
        </p:xfrm>
        <a:graphic>
          <a:graphicData uri="http://schemas.openxmlformats.org/presentationml/2006/ole">
            <p:oleObj spid="_x0000_s614402" name="Document" r:id="rId4" imgW="8767339" imgH="7868986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00034" y="857232"/>
          <a:ext cx="6961187" cy="1036637"/>
        </p:xfrm>
        <a:graphic>
          <a:graphicData uri="http://schemas.openxmlformats.org/presentationml/2006/ole">
            <p:oleObj spid="_x0000_s614403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归纳推理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928662" y="1973289"/>
          <a:ext cx="7558088" cy="5241925"/>
        </p:xfrm>
        <a:graphic>
          <a:graphicData uri="http://schemas.openxmlformats.org/presentationml/2006/ole">
            <p:oleObj spid="_x0000_s615426" name="Document" r:id="rId3" imgW="8690335" imgH="604910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71538" y="1357298"/>
          <a:ext cx="7205663" cy="1865313"/>
        </p:xfrm>
        <a:graphic>
          <a:graphicData uri="http://schemas.openxmlformats.org/presentationml/2006/ole">
            <p:oleObj spid="_x0000_s616450" name="Document" r:id="rId4" imgW="7931600" imgH="2063930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39837" y="3643314"/>
          <a:ext cx="6961187" cy="1036638"/>
        </p:xfrm>
        <a:graphic>
          <a:graphicData uri="http://schemas.openxmlformats.org/presentationml/2006/ole">
            <p:oleObj spid="_x0000_s616451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96963" y="1390675"/>
          <a:ext cx="7156450" cy="5681663"/>
        </p:xfrm>
        <a:graphic>
          <a:graphicData uri="http://schemas.openxmlformats.org/presentationml/2006/ole">
            <p:oleObj spid="_x0000_s617474" name="Document" r:id="rId4" imgW="8477700" imgH="6735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571612"/>
          <a:ext cx="7242175" cy="2803525"/>
        </p:xfrm>
        <a:graphic>
          <a:graphicData uri="http://schemas.openxmlformats.org/presentationml/2006/ole">
            <p:oleObj spid="_x0000_s618498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231928" y="1214422"/>
          <a:ext cx="7340600" cy="5108575"/>
        </p:xfrm>
        <a:graphic>
          <a:graphicData uri="http://schemas.openxmlformats.org/presentationml/2006/ole">
            <p:oleObj spid="_x0000_s619522" name="Document" r:id="rId3" imgW="8690335" imgH="605703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46113" y="1525584"/>
          <a:ext cx="7815262" cy="1474788"/>
        </p:xfrm>
        <a:graphic>
          <a:graphicData uri="http://schemas.openxmlformats.org/presentationml/2006/ole">
            <p:oleObj spid="_x0000_s620546" name="Document" r:id="rId4" imgW="8502179" imgH="1600239" progId="Word.Document.8">
              <p:embed/>
            </p:oleObj>
          </a:graphicData>
        </a:graphic>
      </p:graphicFrame>
      <p:graphicFrame>
        <p:nvGraphicFramePr>
          <p:cNvPr id="229386" name="Object 4"/>
          <p:cNvGraphicFramePr>
            <a:graphicFrameLocks noChangeAspect="1"/>
          </p:cNvGraphicFramePr>
          <p:nvPr/>
        </p:nvGraphicFramePr>
        <p:xfrm>
          <a:off x="1219200" y="3105188"/>
          <a:ext cx="7156450" cy="5681662"/>
        </p:xfrm>
        <a:graphic>
          <a:graphicData uri="http://schemas.openxmlformats.org/presentationml/2006/ole">
            <p:oleObj spid="_x0000_s620547" name="Document" r:id="rId5" imgW="8477700" imgH="6735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演绎推理</a:t>
            </a:r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62077" y="1820887"/>
          <a:ext cx="7339013" cy="5108575"/>
        </p:xfrm>
        <a:graphic>
          <a:graphicData uri="http://schemas.openxmlformats.org/presentationml/2006/ole">
            <p:oleObj spid="_x0000_s621570" name="Document" r:id="rId3" imgW="8690335" imgH="606496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52551" y="1357298"/>
          <a:ext cx="7205663" cy="1865313"/>
        </p:xfrm>
        <a:graphic>
          <a:graphicData uri="http://schemas.openxmlformats.org/presentationml/2006/ole">
            <p:oleObj spid="_x0000_s622594" name="Document" r:id="rId4" imgW="7931600" imgH="23774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93829" y="928670"/>
          <a:ext cx="7521575" cy="5937250"/>
        </p:xfrm>
        <a:graphic>
          <a:graphicData uri="http://schemas.openxmlformats.org/presentationml/2006/ole">
            <p:oleObj spid="_x0000_s623618" name="Document" r:id="rId4" imgW="9039013" imgH="71602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42976" y="1142984"/>
          <a:ext cx="7265988" cy="4986337"/>
        </p:xfrm>
        <a:graphic>
          <a:graphicData uri="http://schemas.openxmlformats.org/presentationml/2006/ole">
            <p:oleObj spid="_x0000_s375810" name="Document" r:id="rId3" imgW="7668449" imgH="527376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82713" y="3892561"/>
          <a:ext cx="6961187" cy="1036637"/>
        </p:xfrm>
        <a:graphic>
          <a:graphicData uri="http://schemas.openxmlformats.org/presentationml/2006/ole">
            <p:oleObj spid="_x0000_s375811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87477" y="1571612"/>
          <a:ext cx="7242175" cy="2803525"/>
        </p:xfrm>
        <a:graphic>
          <a:graphicData uri="http://schemas.openxmlformats.org/presentationml/2006/ole">
            <p:oleObj spid="_x0000_s624642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071538" y="1071546"/>
          <a:ext cx="7351713" cy="6011862"/>
        </p:xfrm>
        <a:graphic>
          <a:graphicData uri="http://schemas.openxmlformats.org/presentationml/2006/ole">
            <p:oleObj spid="_x0000_s625666" name="Document" r:id="rId4" imgW="9261750" imgH="761193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00100" y="1150958"/>
          <a:ext cx="7620000" cy="5278438"/>
        </p:xfrm>
        <a:graphic>
          <a:graphicData uri="http://schemas.openxmlformats.org/presentationml/2006/ole">
            <p:oleObj spid="_x0000_s626690" name="Document" r:id="rId3" imgW="9686354" imgH="6770493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创新应用　　</a:t>
            </a:r>
            <a:r>
              <a:rPr lang="en-US" sz="2400" b="1" dirty="0" smtClean="0"/>
              <a:t>5.</a:t>
            </a:r>
            <a:r>
              <a:rPr lang="zh-CN" altLang="en-US" sz="2400" b="1" dirty="0" smtClean="0"/>
              <a:t>背景问题中的合情推理的应用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928662" y="1785926"/>
          <a:ext cx="7669213" cy="4584700"/>
        </p:xfrm>
        <a:graphic>
          <a:graphicData uri="http://schemas.openxmlformats.org/presentationml/2006/ole">
            <p:oleObj spid="_x0000_s627714" name="Document" r:id="rId3" imgW="9584161" imgH="578448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71538" y="3000372"/>
          <a:ext cx="7523162" cy="5743575"/>
        </p:xfrm>
        <a:graphic>
          <a:graphicData uri="http://schemas.openxmlformats.org/presentationml/2006/ole">
            <p:oleObj spid="_x0000_s628738" name="Document" r:id="rId4" imgW="9098386" imgH="6911094" progId="Word.Document.8">
              <p:embed/>
            </p:oleObj>
          </a:graphicData>
        </a:graphic>
      </p:graphicFrame>
      <p:graphicFrame>
        <p:nvGraphicFramePr>
          <p:cNvPr id="215047" name="Object 5"/>
          <p:cNvGraphicFramePr>
            <a:graphicFrameLocks noChangeAspect="1"/>
          </p:cNvGraphicFramePr>
          <p:nvPr/>
        </p:nvGraphicFramePr>
        <p:xfrm>
          <a:off x="1142976" y="2214554"/>
          <a:ext cx="6961187" cy="1036638"/>
        </p:xfrm>
        <a:graphic>
          <a:graphicData uri="http://schemas.openxmlformats.org/presentationml/2006/ole">
            <p:oleObj spid="_x0000_s628739" name="Document" r:id="rId5" imgW="7561173" imgH="1136548" progId="Word.Document.8">
              <p:embed/>
            </p:oleObj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142976" y="1000108"/>
          <a:ext cx="6961187" cy="1036638"/>
        </p:xfrm>
        <a:graphic>
          <a:graphicData uri="http://schemas.openxmlformats.org/presentationml/2006/ole">
            <p:oleObj spid="_x0000_s628740" name="Document" r:id="rId6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2976" y="1489086"/>
          <a:ext cx="7205663" cy="3511550"/>
        </p:xfrm>
        <a:graphic>
          <a:graphicData uri="http://schemas.openxmlformats.org/presentationml/2006/ole">
            <p:oleObj spid="_x0000_s629762" name="Document" r:id="rId4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1480" name="Object 8"/>
          <p:cNvGraphicFramePr>
            <a:graphicFrameLocks noChangeAspect="1"/>
          </p:cNvGraphicFramePr>
          <p:nvPr/>
        </p:nvGraphicFramePr>
        <p:xfrm>
          <a:off x="904903" y="928670"/>
          <a:ext cx="7667625" cy="6278563"/>
        </p:xfrm>
        <a:graphic>
          <a:graphicData uri="http://schemas.openxmlformats.org/presentationml/2006/ole">
            <p:oleObj spid="_x0000_s630786" name="Document" r:id="rId4" imgW="7684648" imgH="6300873" progId="Word.Document.8">
              <p:embed/>
            </p:oleObj>
          </a:graphicData>
        </a:graphic>
      </p:graphicFrame>
      <p:sp>
        <p:nvSpPr>
          <p:cNvPr id="36148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6148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1487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286000" y="3429000"/>
            <a:ext cx="4572000" cy="0"/>
          </a:xfrm>
          <a:prstGeom prst="rect">
            <a:avLst/>
          </a:prstGeom>
        </p:spPr>
        <p:txBody>
          <a:bodyPr/>
          <a:lstStyle/>
          <a:p>
            <a:r>
              <a:rPr lang="zh-CN" sz="1050">
                <a:latin typeface="Times New Roman"/>
                <a:ea typeface="GBK_S"/>
                <a:cs typeface="Times New Roman"/>
              </a:rPr>
              <a:t>綈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146175" y="1790730"/>
          <a:ext cx="7291388" cy="5924550"/>
        </p:xfrm>
        <a:graphic>
          <a:graphicData uri="http://schemas.openxmlformats.org/presentationml/2006/ole">
            <p:oleObj spid="_x0000_s631810" name="Document" r:id="rId4" imgW="8507939" imgH="6923328" progId="Word.Document.8">
              <p:embed/>
            </p:oleObj>
          </a:graphicData>
        </a:graphic>
      </p:graphicFrame>
      <p:sp>
        <p:nvSpPr>
          <p:cNvPr id="4198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41985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19854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500034" y="1142984"/>
          <a:ext cx="6351587" cy="1096963"/>
        </p:xfrm>
        <a:graphic>
          <a:graphicData uri="http://schemas.openxmlformats.org/presentationml/2006/ole">
            <p:oleObj spid="_x0000_s631811" name="Document" r:id="rId6" imgW="7520134" imgH="13064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146175" y="3429000"/>
          <a:ext cx="7205663" cy="3951288"/>
        </p:xfrm>
        <a:graphic>
          <a:graphicData uri="http://schemas.openxmlformats.org/presentationml/2006/ole">
            <p:oleObj spid="_x0000_s632834" name="Document" r:id="rId3" imgW="9228646" imgH="5068136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85850" y="1539882"/>
          <a:ext cx="7289800" cy="2889250"/>
        </p:xfrm>
        <a:graphic>
          <a:graphicData uri="http://schemas.openxmlformats.org/presentationml/2006/ole">
            <p:oleObj spid="_x0000_s632835" name="Document" r:id="rId4" imgW="9344872" imgH="37183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274789" y="3071813"/>
          <a:ext cx="7083425" cy="2597150"/>
        </p:xfrm>
        <a:graphic>
          <a:graphicData uri="http://schemas.openxmlformats.org/presentationml/2006/ole">
            <p:oleObj spid="_x0000_s633858" name="Document" r:id="rId3" imgW="9377616" imgH="3459513" progId="Word.Document.8">
              <p:embed/>
            </p:oleObj>
          </a:graphicData>
        </a:graphic>
      </p:graphicFrame>
      <p:graphicFrame>
        <p:nvGraphicFramePr>
          <p:cNvPr id="289800" name="Object 6"/>
          <p:cNvGraphicFramePr>
            <a:graphicFrameLocks noChangeAspect="1"/>
          </p:cNvGraphicFramePr>
          <p:nvPr/>
        </p:nvGraphicFramePr>
        <p:xfrm>
          <a:off x="1292247" y="1743075"/>
          <a:ext cx="6351587" cy="1096963"/>
        </p:xfrm>
        <a:graphic>
          <a:graphicData uri="http://schemas.openxmlformats.org/presentationml/2006/ole">
            <p:oleObj spid="_x0000_s633859" name="Document" r:id="rId4" imgW="7520134" imgH="13064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231900" y="1323995"/>
          <a:ext cx="6973888" cy="4962525"/>
        </p:xfrm>
        <a:graphic>
          <a:graphicData uri="http://schemas.openxmlformats.org/presentationml/2006/ole">
            <p:oleObj spid="_x0000_s376834" name="Document" r:id="rId4" imgW="7789765" imgH="55470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46175" y="1142984"/>
          <a:ext cx="7046913" cy="3730625"/>
        </p:xfrm>
        <a:graphic>
          <a:graphicData uri="http://schemas.openxmlformats.org/presentationml/2006/ole">
            <p:oleObj spid="_x0000_s634882" name="Document" r:id="rId3" imgW="9024980" imgH="479630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1500166" y="4903805"/>
          <a:ext cx="6351588" cy="1096963"/>
        </p:xfrm>
        <a:graphic>
          <a:graphicData uri="http://schemas.openxmlformats.org/presentationml/2006/ole">
            <p:oleObj spid="_x0000_s634883" name="Document" r:id="rId4" imgW="7520134" imgH="13064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31900" y="1450975"/>
          <a:ext cx="7021513" cy="5522913"/>
        </p:xfrm>
        <a:graphic>
          <a:graphicData uri="http://schemas.openxmlformats.org/presentationml/2006/ole">
            <p:oleObj spid="_x0000_s635906" name="Document" r:id="rId3" imgW="8997632" imgH="708558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250977" y="1142984"/>
          <a:ext cx="7107237" cy="4059238"/>
        </p:xfrm>
        <a:graphic>
          <a:graphicData uri="http://schemas.openxmlformats.org/presentationml/2006/ole">
            <p:oleObj spid="_x0000_s636930" name="Document" r:id="rId3" imgW="8664427" imgH="4972959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合情推理与演绎推理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1142976" y="4475178"/>
          <a:ext cx="6351587" cy="1096962"/>
        </p:xfrm>
        <a:graphic>
          <a:graphicData uri="http://schemas.openxmlformats.org/presentationml/2006/ole">
            <p:oleObj spid="_x0000_s636931" name="Document" r:id="rId4" imgW="7520134" imgH="1306472" progId="Word.Document.8">
              <p:embed/>
            </p:oleObj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46175" y="5346731"/>
          <a:ext cx="7119938" cy="2511425"/>
        </p:xfrm>
        <a:graphic>
          <a:graphicData uri="http://schemas.openxmlformats.org/presentationml/2006/ole">
            <p:oleObj spid="_x0000_s636932" name="Document" r:id="rId5" imgW="8896519" imgH="316893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38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直接证明与间接证明</a:t>
            </a:r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547835"/>
          <a:ext cx="7364413" cy="5095875"/>
        </p:xfrm>
        <a:graphic>
          <a:graphicData uri="http://schemas.openxmlformats.org/presentationml/2006/ole">
            <p:oleObj spid="_x0000_s641026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00063" y="1463675"/>
          <a:ext cx="7693025" cy="5791200"/>
        </p:xfrm>
        <a:graphic>
          <a:graphicData uri="http://schemas.openxmlformats.org/presentationml/2006/ole">
            <p:oleObj spid="_x0000_s645122" name="Document" r:id="rId5" imgW="11790659" imgH="88899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96963" y="1401763"/>
          <a:ext cx="7291387" cy="4181475"/>
        </p:xfrm>
        <a:graphic>
          <a:graphicData uri="http://schemas.openxmlformats.org/presentationml/2006/ole">
            <p:oleObj spid="_x0000_s646146" name="Document" r:id="rId5" imgW="8763381" imgH="5047586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47764" y="917603"/>
          <a:ext cx="7339012" cy="6583363"/>
        </p:xfrm>
        <a:graphic>
          <a:graphicData uri="http://schemas.openxmlformats.org/presentationml/2006/ole">
            <p:oleObj spid="_x0000_s647170" name="Document" r:id="rId5" imgW="8875649" imgH="792414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96963" y="1285860"/>
          <a:ext cx="7291387" cy="4181475"/>
        </p:xfrm>
        <a:graphic>
          <a:graphicData uri="http://schemas.openxmlformats.org/presentationml/2006/ole">
            <p:oleObj spid="_x0000_s648194" name="Document" r:id="rId5" imgW="8763381" imgH="50555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47764" y="1131917"/>
          <a:ext cx="7339012" cy="6583363"/>
        </p:xfrm>
        <a:graphic>
          <a:graphicData uri="http://schemas.openxmlformats.org/presentationml/2006/ole">
            <p:oleObj spid="_x0000_s649218" name="Document" r:id="rId5" imgW="8866293" imgH="79360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不等式的性质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974754" y="1573213"/>
          <a:ext cx="7669212" cy="5303837"/>
        </p:xfrm>
        <a:graphic>
          <a:graphicData uri="http://schemas.openxmlformats.org/presentationml/2006/ole">
            <p:oleObj spid="_x0000_s377858" name="Document" r:id="rId3" imgW="8690335" imgH="601737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96963" y="1214422"/>
          <a:ext cx="7291387" cy="4206875"/>
        </p:xfrm>
        <a:graphic>
          <a:graphicData uri="http://schemas.openxmlformats.org/presentationml/2006/ole">
            <p:oleObj spid="_x0000_s650242" name="Document" r:id="rId5" imgW="8763381" imgH="50634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1901" y="1216055"/>
          <a:ext cx="7254875" cy="6499225"/>
        </p:xfrm>
        <a:graphic>
          <a:graphicData uri="http://schemas.openxmlformats.org/presentationml/2006/ole">
            <p:oleObj spid="_x0000_s651266" name="Document" r:id="rId5" imgW="8856578" imgH="79472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00" y="1142984"/>
          <a:ext cx="7291387" cy="4206875"/>
        </p:xfrm>
        <a:graphic>
          <a:graphicData uri="http://schemas.openxmlformats.org/presentationml/2006/ole">
            <p:oleObj spid="_x0000_s652290" name="Document" r:id="rId5" imgW="8763381" imgH="507138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1901" y="928670"/>
          <a:ext cx="7254875" cy="6499225"/>
        </p:xfrm>
        <a:graphic>
          <a:graphicData uri="http://schemas.openxmlformats.org/presentationml/2006/ole">
            <p:oleObj spid="_x0000_s653314" name="Document" r:id="rId5" imgW="8847222" imgH="79583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1001741"/>
          <a:ext cx="7254875" cy="6499225"/>
        </p:xfrm>
        <a:graphic>
          <a:graphicData uri="http://schemas.openxmlformats.org/presentationml/2006/ole">
            <p:oleObj spid="_x0000_s654338" name="Document" r:id="rId5" imgW="8837507" imgH="79695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25" y="1049366"/>
          <a:ext cx="7229475" cy="6523038"/>
        </p:xfrm>
        <a:graphic>
          <a:graphicData uri="http://schemas.openxmlformats.org/presentationml/2006/ole">
            <p:oleObj spid="_x0000_s655362" name="Document" r:id="rId5" imgW="8828151" imgH="79807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71538" y="1685957"/>
          <a:ext cx="7375525" cy="6315075"/>
        </p:xfrm>
        <a:graphic>
          <a:graphicData uri="http://schemas.openxmlformats.org/presentationml/2006/ole">
            <p:oleObj spid="_x0000_s656386" name="Document" r:id="rId3" imgW="8867013" imgH="7615182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2435226" y="2285992"/>
          <a:ext cx="2279650" cy="1412875"/>
        </p:xfrm>
        <a:graphic>
          <a:graphicData uri="http://schemas.openxmlformats.org/presentationml/2006/ole">
            <p:oleObj spid="_x0000_s656387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4221176" y="2285992"/>
          <a:ext cx="2279650" cy="1412875"/>
        </p:xfrm>
        <a:graphic>
          <a:graphicData uri="http://schemas.openxmlformats.org/presentationml/2006/ole">
            <p:oleObj spid="_x0000_s656388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3292482" y="2643182"/>
          <a:ext cx="2279650" cy="1412875"/>
        </p:xfrm>
        <a:graphic>
          <a:graphicData uri="http://schemas.openxmlformats.org/presentationml/2006/ole">
            <p:oleObj spid="_x0000_s656389" name="Document" r:id="rId7" imgW="2514960" imgH="1555865" progId="Word.Document.8">
              <p:embed/>
            </p:oleObj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6507192" y="2643182"/>
          <a:ext cx="2279650" cy="1412875"/>
        </p:xfrm>
        <a:graphic>
          <a:graphicData uri="http://schemas.openxmlformats.org/presentationml/2006/ole">
            <p:oleObj spid="_x0000_s656390" name="Document" r:id="rId8" imgW="2514960" imgH="1555865" progId="Word.Document.8">
              <p:embed/>
            </p:oleObj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1357290" y="2944819"/>
          <a:ext cx="2279650" cy="1412875"/>
        </p:xfrm>
        <a:graphic>
          <a:graphicData uri="http://schemas.openxmlformats.org/presentationml/2006/ole">
            <p:oleObj spid="_x0000_s656391" name="Document" r:id="rId9" imgW="2514960" imgH="1555865" progId="Word.Document.8">
              <p:embed/>
            </p:oleObj>
          </a:graphicData>
        </a:graphic>
      </p:graphicFrame>
      <p:graphicFrame>
        <p:nvGraphicFramePr>
          <p:cNvPr id="8" name="Object 10"/>
          <p:cNvGraphicFramePr>
            <a:graphicFrameLocks noChangeAspect="1"/>
          </p:cNvGraphicFramePr>
          <p:nvPr/>
        </p:nvGraphicFramePr>
        <p:xfrm>
          <a:off x="2578102" y="3659199"/>
          <a:ext cx="2279650" cy="1412875"/>
        </p:xfrm>
        <a:graphic>
          <a:graphicData uri="http://schemas.openxmlformats.org/presentationml/2006/ole">
            <p:oleObj spid="_x0000_s656392" name="Document" r:id="rId10" imgW="2514960" imgH="1555865" progId="Word.Document.8">
              <p:embed/>
            </p:oleObj>
          </a:graphicData>
        </a:graphic>
      </p:graphicFrame>
      <p:graphicFrame>
        <p:nvGraphicFramePr>
          <p:cNvPr id="9" name="Object 11"/>
          <p:cNvGraphicFramePr>
            <a:graphicFrameLocks noChangeAspect="1"/>
          </p:cNvGraphicFramePr>
          <p:nvPr/>
        </p:nvGraphicFramePr>
        <p:xfrm>
          <a:off x="4121157" y="3286124"/>
          <a:ext cx="1450975" cy="1414463"/>
        </p:xfrm>
        <a:graphic>
          <a:graphicData uri="http://schemas.openxmlformats.org/presentationml/2006/ole">
            <p:oleObj spid="_x0000_s656393" name="Document" r:id="rId11" imgW="1652770" imgH="1600863" progId="Word.Document.8">
              <p:embed/>
            </p:oleObj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1792284" y="3944951"/>
          <a:ext cx="2279650" cy="1412875"/>
        </p:xfrm>
        <a:graphic>
          <a:graphicData uri="http://schemas.openxmlformats.org/presentationml/2006/ole">
            <p:oleObj spid="_x0000_s656394" name="Document" r:id="rId12" imgW="2514960" imgH="1555865" progId="Word.Document.8">
              <p:embed/>
            </p:oleObj>
          </a:graphicData>
        </a:graphic>
      </p:graphicFrame>
      <p:graphicFrame>
        <p:nvGraphicFramePr>
          <p:cNvPr id="11" name="Object 13"/>
          <p:cNvGraphicFramePr>
            <a:graphicFrameLocks noChangeAspect="1"/>
          </p:cNvGraphicFramePr>
          <p:nvPr/>
        </p:nvGraphicFramePr>
        <p:xfrm>
          <a:off x="6357950" y="3944951"/>
          <a:ext cx="2279650" cy="1412875"/>
        </p:xfrm>
        <a:graphic>
          <a:graphicData uri="http://schemas.openxmlformats.org/presentationml/2006/ole">
            <p:oleObj spid="_x0000_s656395" name="Document" r:id="rId13" imgW="2514960" imgH="1555865" progId="Word.Document.8">
              <p:embed/>
            </p:oleObj>
          </a:graphicData>
        </a:graphic>
      </p:graphicFrame>
      <p:graphicFrame>
        <p:nvGraphicFramePr>
          <p:cNvPr id="12" name="Object 14"/>
          <p:cNvGraphicFramePr>
            <a:graphicFrameLocks noChangeAspect="1"/>
          </p:cNvGraphicFramePr>
          <p:nvPr/>
        </p:nvGraphicFramePr>
        <p:xfrm>
          <a:off x="720714" y="4286256"/>
          <a:ext cx="2279650" cy="1412875"/>
        </p:xfrm>
        <a:graphic>
          <a:graphicData uri="http://schemas.openxmlformats.org/presentationml/2006/ole">
            <p:oleObj spid="_x0000_s656396" name="Document" r:id="rId14" imgW="2514960" imgH="1555865" progId="Word.Document.8">
              <p:embed/>
            </p:oleObj>
          </a:graphicData>
        </a:graphic>
      </p:graphicFrame>
      <p:graphicFrame>
        <p:nvGraphicFramePr>
          <p:cNvPr id="13" name="Object 15"/>
          <p:cNvGraphicFramePr>
            <a:graphicFrameLocks noChangeAspect="1"/>
          </p:cNvGraphicFramePr>
          <p:nvPr/>
        </p:nvGraphicFramePr>
        <p:xfrm>
          <a:off x="2720978" y="4286256"/>
          <a:ext cx="2279650" cy="1412875"/>
        </p:xfrm>
        <a:graphic>
          <a:graphicData uri="http://schemas.openxmlformats.org/presentationml/2006/ole">
            <p:oleObj spid="_x0000_s656397" name="Document" r:id="rId15" imgW="2514960" imgH="1555865" progId="Word.Document.8">
              <p:embed/>
            </p:oleObj>
          </a:graphicData>
        </a:graphic>
      </p:graphicFrame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2643174" y="4945083"/>
          <a:ext cx="2279650" cy="1412875"/>
        </p:xfrm>
        <a:graphic>
          <a:graphicData uri="http://schemas.openxmlformats.org/presentationml/2006/ole">
            <p:oleObj spid="_x0000_s656398" name="Document" r:id="rId16" imgW="2514960" imgH="1555865" progId="Word.Document.8">
              <p:embed/>
            </p:oleObj>
          </a:graphicData>
        </a:graphic>
      </p:graphicFrame>
      <p:graphicFrame>
        <p:nvGraphicFramePr>
          <p:cNvPr id="15" name="Object 17"/>
          <p:cNvGraphicFramePr>
            <a:graphicFrameLocks noChangeAspect="1"/>
          </p:cNvGraphicFramePr>
          <p:nvPr/>
        </p:nvGraphicFramePr>
        <p:xfrm>
          <a:off x="5000628" y="4929198"/>
          <a:ext cx="2279650" cy="1412875"/>
        </p:xfrm>
        <a:graphic>
          <a:graphicData uri="http://schemas.openxmlformats.org/presentationml/2006/ole">
            <p:oleObj spid="_x0000_s656399" name="Document" r:id="rId17" imgW="2514960" imgH="1555865" progId="Word.Document.8">
              <p:embed/>
            </p:oleObj>
          </a:graphicData>
        </a:graphic>
      </p:graphicFrame>
      <p:graphicFrame>
        <p:nvGraphicFramePr>
          <p:cNvPr id="16" name="Object 18"/>
          <p:cNvGraphicFramePr>
            <a:graphicFrameLocks noChangeAspect="1"/>
          </p:cNvGraphicFramePr>
          <p:nvPr/>
        </p:nvGraphicFramePr>
        <p:xfrm>
          <a:off x="7293010" y="4929198"/>
          <a:ext cx="2279650" cy="1412875"/>
        </p:xfrm>
        <a:graphic>
          <a:graphicData uri="http://schemas.openxmlformats.org/presentationml/2006/ole">
            <p:oleObj spid="_x0000_s656400" name="Document" r:id="rId18" imgW="2514960" imgH="1555865" progId="Word.Document.8">
              <p:embed/>
            </p:oleObj>
          </a:graphicData>
        </a:graphic>
      </p:graphicFrame>
      <p:graphicFrame>
        <p:nvGraphicFramePr>
          <p:cNvPr id="17" name="Object 19"/>
          <p:cNvGraphicFramePr>
            <a:graphicFrameLocks noChangeAspect="1"/>
          </p:cNvGraphicFramePr>
          <p:nvPr/>
        </p:nvGraphicFramePr>
        <p:xfrm>
          <a:off x="5149870" y="5286388"/>
          <a:ext cx="2279650" cy="1412875"/>
        </p:xfrm>
        <a:graphic>
          <a:graphicData uri="http://schemas.openxmlformats.org/presentationml/2006/ole">
            <p:oleObj spid="_x0000_s656401" name="Document" r:id="rId19" imgW="2514960" imgH="1555865" progId="Word.Document.8">
              <p:embed/>
            </p:oleObj>
          </a:graphicData>
        </a:graphic>
      </p:graphicFrame>
      <p:graphicFrame>
        <p:nvGraphicFramePr>
          <p:cNvPr id="18" name="Object 20"/>
          <p:cNvGraphicFramePr>
            <a:graphicFrameLocks noChangeAspect="1"/>
          </p:cNvGraphicFramePr>
          <p:nvPr/>
        </p:nvGraphicFramePr>
        <p:xfrm>
          <a:off x="2435226" y="5588025"/>
          <a:ext cx="2279650" cy="1412875"/>
        </p:xfrm>
        <a:graphic>
          <a:graphicData uri="http://schemas.openxmlformats.org/presentationml/2006/ole">
            <p:oleObj spid="_x0000_s656402" name="Document" r:id="rId20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27163" y="2409834"/>
          <a:ext cx="7059613" cy="2305050"/>
        </p:xfrm>
        <a:graphic>
          <a:graphicData uri="http://schemas.openxmlformats.org/presentationml/2006/ole">
            <p:oleObj spid="_x0000_s657410" name="Document" r:id="rId3" imgW="7881201" imgH="2575142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857224" y="1573210"/>
          <a:ext cx="6450012" cy="1427162"/>
        </p:xfrm>
        <a:graphic>
          <a:graphicData uri="http://schemas.openxmlformats.org/presentationml/2006/ole">
            <p:oleObj spid="_x0000_s658434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285852" y="3189311"/>
          <a:ext cx="7010400" cy="3668713"/>
        </p:xfrm>
        <a:graphic>
          <a:graphicData uri="http://schemas.openxmlformats.org/presentationml/2006/ole">
            <p:oleObj spid="_x0000_s658435" name="Document" r:id="rId4" imgW="7967238" imgH="4154501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819167" y="2857496"/>
          <a:ext cx="6253163" cy="1268412"/>
        </p:xfrm>
        <a:graphic>
          <a:graphicData uri="http://schemas.openxmlformats.org/presentationml/2006/ole">
            <p:oleObj spid="_x0000_s659458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142976" y="1231900"/>
          <a:ext cx="7143750" cy="2268538"/>
        </p:xfrm>
        <a:graphic>
          <a:graphicData uri="http://schemas.openxmlformats.org/presentationml/2006/ole">
            <p:oleObj spid="_x0000_s659459" name="Document" r:id="rId4" imgW="7874362" imgH="2495580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58915" y="3868762"/>
          <a:ext cx="7242175" cy="3060700"/>
        </p:xfrm>
        <a:graphic>
          <a:graphicData uri="http://schemas.openxmlformats.org/presentationml/2006/ole">
            <p:oleObj spid="_x0000_s659460" name="Document" r:id="rId5" imgW="8107273" imgH="341468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6175" y="1563687"/>
          <a:ext cx="7205663" cy="1865313"/>
        </p:xfrm>
        <a:graphic>
          <a:graphicData uri="http://schemas.openxmlformats.org/presentationml/2006/ole">
            <p:oleObj spid="_x0000_s378882" name="Document" r:id="rId4" imgW="7931600" imgH="2063930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857224" y="3786190"/>
          <a:ext cx="6961187" cy="1036638"/>
        </p:xfrm>
        <a:graphic>
          <a:graphicData uri="http://schemas.openxmlformats.org/presentationml/2006/ole">
            <p:oleObj spid="_x0000_s378883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00034" y="2917831"/>
          <a:ext cx="7010400" cy="1439863"/>
        </p:xfrm>
        <a:graphic>
          <a:graphicData uri="http://schemas.openxmlformats.org/presentationml/2006/ole">
            <p:oleObj spid="_x0000_s660482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146175" y="1146175"/>
          <a:ext cx="7327900" cy="1730375"/>
        </p:xfrm>
        <a:graphic>
          <a:graphicData uri="http://schemas.openxmlformats.org/presentationml/2006/ole">
            <p:oleObj spid="_x0000_s660483" name="Document" r:id="rId4" imgW="8579146" imgH="2023938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025553" y="3857628"/>
          <a:ext cx="7546975" cy="3840162"/>
        </p:xfrm>
        <a:graphic>
          <a:graphicData uri="http://schemas.openxmlformats.org/presentationml/2006/ole">
            <p:oleObj spid="_x0000_s660484" name="Document" r:id="rId6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642910" y="3024195"/>
          <a:ext cx="7010400" cy="1547813"/>
        </p:xfrm>
        <a:graphic>
          <a:graphicData uri="http://schemas.openxmlformats.org/presentationml/2006/ole">
            <p:oleObj spid="_x0000_s661506" name="Document" r:id="rId3" imgW="7610131" imgH="168916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071538" y="1285874"/>
          <a:ext cx="7362825" cy="2000250"/>
        </p:xfrm>
        <a:graphic>
          <a:graphicData uri="http://schemas.openxmlformats.org/presentationml/2006/ole">
            <p:oleObj spid="_x0000_s661507" name="Document" r:id="rId4" imgW="9143005" imgH="2489724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74765" y="4286285"/>
          <a:ext cx="7497763" cy="4071937"/>
        </p:xfrm>
        <a:graphic>
          <a:graphicData uri="http://schemas.openxmlformats.org/presentationml/2006/ole">
            <p:oleObj spid="_x0000_s661508" name="Document" r:id="rId6" imgW="8621966" imgH="469932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42976" y="1714488"/>
          <a:ext cx="7265987" cy="3462338"/>
        </p:xfrm>
        <a:graphic>
          <a:graphicData uri="http://schemas.openxmlformats.org/presentationml/2006/ole">
            <p:oleObj spid="_x0000_s662530" name="Document" r:id="rId3" imgW="8521979" imgH="4037138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058888" y="4498990"/>
          <a:ext cx="7156450" cy="1073150"/>
        </p:xfrm>
        <a:graphic>
          <a:graphicData uri="http://schemas.openxmlformats.org/presentationml/2006/ole">
            <p:oleObj spid="_x0000_s662531" name="Document" r:id="rId4" imgW="8012957" imgH="1197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128739" y="1322408"/>
          <a:ext cx="7229475" cy="5035550"/>
        </p:xfrm>
        <a:graphic>
          <a:graphicData uri="http://schemas.openxmlformats.org/presentationml/2006/ole">
            <p:oleObj spid="_x0000_s663554" name="Document" r:id="rId4" imgW="8697891" imgH="60728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46175" y="1785926"/>
          <a:ext cx="7205663" cy="2768600"/>
        </p:xfrm>
        <a:graphic>
          <a:graphicData uri="http://schemas.openxmlformats.org/presentationml/2006/ole">
            <p:oleObj spid="_x0000_s664578" name="Document" r:id="rId3" imgW="8798285" imgH="3387770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11238" y="4048125"/>
          <a:ext cx="6681787" cy="2339975"/>
        </p:xfrm>
        <a:graphic>
          <a:graphicData uri="http://schemas.openxmlformats.org/presentationml/2006/ole">
            <p:oleObj spid="_x0000_s664579" name="Document" r:id="rId4" imgW="7575212" imgH="2659024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974725" y="1493868"/>
          <a:ext cx="7523163" cy="6364288"/>
        </p:xfrm>
        <a:graphic>
          <a:graphicData uri="http://schemas.openxmlformats.org/presentationml/2006/ole">
            <p:oleObj spid="_x0000_s665602" name="Document" r:id="rId4" imgW="10128589" imgH="85896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综合法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163664" y="1928802"/>
          <a:ext cx="7265988" cy="4851400"/>
        </p:xfrm>
        <a:graphic>
          <a:graphicData uri="http://schemas.openxmlformats.org/presentationml/2006/ole">
            <p:oleObj spid="_x0000_s666626" name="Document" r:id="rId3" imgW="8348825" imgH="55768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89087" y="1381132"/>
          <a:ext cx="6754813" cy="3048000"/>
        </p:xfrm>
        <a:graphic>
          <a:graphicData uri="http://schemas.openxmlformats.org/presentationml/2006/ole">
            <p:oleObj spid="_x0000_s667650" name="Document" r:id="rId4" imgW="7538493" imgH="34067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928662" y="989045"/>
          <a:ext cx="7680325" cy="7083425"/>
        </p:xfrm>
        <a:graphic>
          <a:graphicData uri="http://schemas.openxmlformats.org/presentationml/2006/ole">
            <p:oleObj spid="_x0000_s668674" name="Document" r:id="rId4" imgW="9599274" imgH="87965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28751" y="1611334"/>
          <a:ext cx="7058025" cy="4889500"/>
        </p:xfrm>
        <a:graphic>
          <a:graphicData uri="http://schemas.openxmlformats.org/presentationml/2006/ole">
            <p:oleObj spid="_x0000_s669698" name="Document" r:id="rId3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850" name="组合 1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/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042988" y="2636838"/>
            <a:ext cx="7489825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sz="20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0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33</a:t>
            </a:r>
            <a:r>
              <a:rPr lang="zh-CN" altLang="en-US" sz="20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　不等关系与不等式</a:t>
            </a:r>
            <a:r>
              <a:rPr lang="zh-CN" altLang="en-US" sz="2000" b="1">
                <a:solidFill>
                  <a:srgbClr val="C00000"/>
                </a:solidFill>
                <a:latin typeface="宋体" pitchFamily="2" charset="-122"/>
                <a:hlinkClick r:id="rId2" action="ppaction://hlinksldjump"/>
              </a:rPr>
              <a:t>　</a:t>
            </a:r>
            <a:endParaRPr lang="zh-CN" altLang="en-US" sz="2000" b="1">
              <a:solidFill>
                <a:srgbClr val="C00000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000" b="1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000" b="1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34</a:t>
            </a:r>
            <a:r>
              <a:rPr lang="zh-CN" altLang="en-US" sz="20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  一元二次不等式及其解法 </a:t>
            </a:r>
            <a:endParaRPr lang="zh-CN" altLang="en-US" sz="2000" b="1" u="sng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000" b="1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000" b="1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35</a:t>
            </a:r>
            <a:r>
              <a:rPr lang="zh-CN" altLang="en-US" sz="20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  二元一次不等式</a:t>
            </a:r>
            <a:r>
              <a:rPr lang="en-US" altLang="zh-CN" sz="20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(</a:t>
            </a:r>
            <a:r>
              <a:rPr lang="zh-CN" altLang="en-US" sz="20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组</a:t>
            </a:r>
            <a:r>
              <a:rPr lang="en-US" altLang="zh-CN" sz="20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)</a:t>
            </a:r>
            <a:r>
              <a:rPr lang="zh-CN" altLang="en-US" sz="20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与简单的线性规划问题 </a:t>
            </a:r>
            <a:endParaRPr lang="zh-CN" altLang="en-US" sz="2000" b="1" u="sng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0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0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36</a:t>
            </a:r>
            <a:r>
              <a:rPr lang="zh-CN" altLang="en-US" sz="20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　基本不等式 </a:t>
            </a:r>
            <a:endParaRPr lang="zh-CN" altLang="en-US" sz="2000" b="1" u="sng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000" b="1" u="sng">
                <a:solidFill>
                  <a:schemeClr val="hlink"/>
                </a:solidFill>
                <a:hlinkClick r:id="" action="ppaction://noaction"/>
              </a:rPr>
              <a:t>第</a:t>
            </a:r>
            <a:r>
              <a:rPr lang="en-US" altLang="zh-CN" sz="20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37</a:t>
            </a:r>
            <a:r>
              <a:rPr lang="zh-CN" altLang="en-US" sz="2000" b="1" u="sng">
                <a:solidFill>
                  <a:schemeClr val="hlink"/>
                </a:solidFill>
                <a:hlinkClick r:id="" action="ppaction://noaction"/>
              </a:rPr>
              <a:t>讲　合情推理与演绎推理</a:t>
            </a:r>
            <a:endParaRPr lang="zh-CN" altLang="en-US" sz="2000" b="1" u="sng">
              <a:solidFill>
                <a:schemeClr val="hlink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000" b="1" u="sng">
                <a:solidFill>
                  <a:schemeClr val="hlink"/>
                </a:solidFill>
                <a:hlinkClick r:id="" action="ppaction://noaction"/>
              </a:rPr>
              <a:t>第</a:t>
            </a:r>
            <a:r>
              <a:rPr lang="en-US" altLang="zh-CN" sz="20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38</a:t>
            </a:r>
            <a:r>
              <a:rPr lang="zh-CN" altLang="en-US" sz="2000" b="1" u="sng">
                <a:solidFill>
                  <a:schemeClr val="hlink"/>
                </a:solidFill>
                <a:hlinkClick r:id="" action="ppaction://noaction"/>
              </a:rPr>
              <a:t>讲　直接证明与间接证明</a:t>
            </a:r>
            <a:endParaRPr lang="zh-CN" altLang="en-US" sz="2000" b="1" u="sng">
              <a:solidFill>
                <a:schemeClr val="hlink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0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0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39</a:t>
            </a:r>
            <a:r>
              <a:rPr lang="zh-CN" altLang="en-US" sz="20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  数学归纳法</a:t>
            </a:r>
            <a:endParaRPr lang="zh-CN" altLang="en-US" sz="2000" b="1" u="sng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zh-CN" sz="2000" b="1" u="sng">
              <a:solidFill>
                <a:schemeClr val="hlink"/>
              </a:solidFill>
              <a:latin typeface="宋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79808" y="1924000"/>
            <a:ext cx="2092588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3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幼圆" pitchFamily="49" charset="-122"/>
                <a:ea typeface="幼圆" pitchFamily="49" charset="-122"/>
              </a:rPr>
              <a:t>目 录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87450" y="2565400"/>
            <a:ext cx="7056438" cy="34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611188" y="1052513"/>
            <a:ext cx="8135937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Tx/>
              <a:buNone/>
            </a:pPr>
            <a:r>
              <a:rPr lang="zh-CN" altLang="en-US" sz="4000" b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第六单元    不等式、推理与证明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397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73150" y="1149375"/>
          <a:ext cx="7375525" cy="5851525"/>
        </p:xfrm>
        <a:graphic>
          <a:graphicData uri="http://schemas.openxmlformats.org/presentationml/2006/ole">
            <p:oleObj spid="_x0000_s379906" name="Document" r:id="rId4" imgW="8477700" imgH="6735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928662" y="1177952"/>
          <a:ext cx="7669212" cy="6180138"/>
        </p:xfrm>
        <a:graphic>
          <a:graphicData uri="http://schemas.openxmlformats.org/presentationml/2006/ole">
            <p:oleObj spid="_x0000_s670722" name="Document" r:id="rId3" imgW="8217069" imgH="684880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000100" y="1357298"/>
          <a:ext cx="7594600" cy="6838950"/>
        </p:xfrm>
        <a:graphic>
          <a:graphicData uri="http://schemas.openxmlformats.org/presentationml/2006/ole">
            <p:oleObj spid="_x0000_s671746" name="Document" r:id="rId4" imgW="8767339" imgH="78805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分析法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928662" y="1973289"/>
          <a:ext cx="7558088" cy="5241925"/>
        </p:xfrm>
        <a:graphic>
          <a:graphicData uri="http://schemas.openxmlformats.org/presentationml/2006/ole">
            <p:oleObj spid="_x0000_s672770" name="Document" r:id="rId3" imgW="8690335" imgH="605703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492249"/>
          <a:ext cx="7205663" cy="1865313"/>
        </p:xfrm>
        <a:graphic>
          <a:graphicData uri="http://schemas.openxmlformats.org/presentationml/2006/ole">
            <p:oleObj spid="_x0000_s673794" name="Document" r:id="rId4" imgW="7931600" imgH="20639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73202" y="857232"/>
          <a:ext cx="7156450" cy="5681663"/>
        </p:xfrm>
        <a:graphic>
          <a:graphicData uri="http://schemas.openxmlformats.org/presentationml/2006/ole">
            <p:oleObj spid="_x0000_s674818" name="Document" r:id="rId4" imgW="8477700" imgH="75285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571612"/>
          <a:ext cx="7242175" cy="2803525"/>
        </p:xfrm>
        <a:graphic>
          <a:graphicData uri="http://schemas.openxmlformats.org/presentationml/2006/ole">
            <p:oleObj spid="_x0000_s675842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71538" y="1214422"/>
          <a:ext cx="7340600" cy="5108575"/>
        </p:xfrm>
        <a:graphic>
          <a:graphicData uri="http://schemas.openxmlformats.org/presentationml/2006/ole">
            <p:oleObj spid="_x0000_s676866" name="Document" r:id="rId3" imgW="8690335" imgH="606496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29386" name="Object 4"/>
          <p:cNvGraphicFramePr>
            <a:graphicFrameLocks noChangeAspect="1"/>
          </p:cNvGraphicFramePr>
          <p:nvPr/>
        </p:nvGraphicFramePr>
        <p:xfrm>
          <a:off x="1311301" y="1214422"/>
          <a:ext cx="7046913" cy="5597525"/>
        </p:xfrm>
        <a:graphic>
          <a:graphicData uri="http://schemas.openxmlformats.org/presentationml/2006/ole">
            <p:oleObj spid="_x0000_s677890" name="Document" r:id="rId4" imgW="8477700" imgH="6735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反证法</a:t>
            </a:r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42976" y="1816100"/>
          <a:ext cx="7339013" cy="5121275"/>
        </p:xfrm>
        <a:graphic>
          <a:graphicData uri="http://schemas.openxmlformats.org/presentationml/2006/ole">
            <p:oleObj spid="_x0000_s678914" name="Document" r:id="rId3" imgW="8690335" imgH="607289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58875" y="1412876"/>
          <a:ext cx="7204075" cy="2159000"/>
        </p:xfrm>
        <a:graphic>
          <a:graphicData uri="http://schemas.openxmlformats.org/presentationml/2006/ole">
            <p:oleObj spid="_x0000_s679938" name="Document" r:id="rId4" imgW="7931600" imgH="23782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16039" y="1785926"/>
          <a:ext cx="7242175" cy="2803525"/>
        </p:xfrm>
        <a:graphic>
          <a:graphicData uri="http://schemas.openxmlformats.org/presentationml/2006/ole">
            <p:oleObj spid="_x0000_s380930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42976" y="992212"/>
          <a:ext cx="7521575" cy="5937250"/>
        </p:xfrm>
        <a:graphic>
          <a:graphicData uri="http://schemas.openxmlformats.org/presentationml/2006/ole">
            <p:oleObj spid="_x0000_s680962" name="Document" r:id="rId4" imgW="9039013" imgH="716994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00100" y="1109688"/>
          <a:ext cx="7521575" cy="5962650"/>
        </p:xfrm>
        <a:graphic>
          <a:graphicData uri="http://schemas.openxmlformats.org/presentationml/2006/ole">
            <p:oleObj spid="_x0000_s681986" name="Document" r:id="rId4" imgW="9039013" imgH="71811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571612"/>
          <a:ext cx="7242175" cy="2803525"/>
        </p:xfrm>
        <a:graphic>
          <a:graphicData uri="http://schemas.openxmlformats.org/presentationml/2006/ole">
            <p:oleObj spid="_x0000_s683010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000100" y="1181126"/>
          <a:ext cx="7351713" cy="6034088"/>
        </p:xfrm>
        <a:graphic>
          <a:graphicData uri="http://schemas.openxmlformats.org/presentationml/2006/ole">
            <p:oleObj spid="_x0000_s684034" name="Document" r:id="rId4" imgW="9261750" imgH="76231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00100" y="1293834"/>
          <a:ext cx="7620000" cy="5278438"/>
        </p:xfrm>
        <a:graphic>
          <a:graphicData uri="http://schemas.openxmlformats.org/presentationml/2006/ole">
            <p:oleObj spid="_x0000_s685058" name="Document" r:id="rId3" imgW="9676638" imgH="6780227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探究点四　放缩法</a:t>
            </a:r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928662" y="1951063"/>
          <a:ext cx="7339013" cy="5121275"/>
        </p:xfrm>
        <a:graphic>
          <a:graphicData uri="http://schemas.openxmlformats.org/presentationml/2006/ole">
            <p:oleObj spid="_x0000_s686082" name="Document" r:id="rId3" imgW="8690335" imgH="608082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58875" y="1412876"/>
          <a:ext cx="7204075" cy="2159000"/>
        </p:xfrm>
        <a:graphic>
          <a:graphicData uri="http://schemas.openxmlformats.org/presentationml/2006/ole">
            <p:oleObj spid="_x0000_s687106" name="Document" r:id="rId4" imgW="7931600" imgH="23782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42976" y="1135088"/>
          <a:ext cx="7521575" cy="5937250"/>
        </p:xfrm>
        <a:graphic>
          <a:graphicData uri="http://schemas.openxmlformats.org/presentationml/2006/ole">
            <p:oleObj spid="_x0000_s688130" name="Document" r:id="rId4" imgW="9039013" imgH="71811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571612"/>
          <a:ext cx="7242175" cy="2803525"/>
        </p:xfrm>
        <a:graphic>
          <a:graphicData uri="http://schemas.openxmlformats.org/presentationml/2006/ole">
            <p:oleObj spid="_x0000_s689154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解题模板　　</a:t>
            </a:r>
            <a:r>
              <a:rPr lang="en-US" sz="2400" b="1" dirty="0" smtClean="0"/>
              <a:t>6.</a:t>
            </a:r>
            <a:r>
              <a:rPr lang="zh-CN" altLang="en-US" sz="2400" b="1" dirty="0" smtClean="0"/>
              <a:t>正确选用合理的数学证明方法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927100" y="1779588"/>
          <a:ext cx="7607300" cy="4584700"/>
        </p:xfrm>
        <a:graphic>
          <a:graphicData uri="http://schemas.openxmlformats.org/presentationml/2006/ole">
            <p:oleObj spid="_x0000_s690178" name="Document" r:id="rId3" imgW="9584161" imgH="579313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15047" name="Object 3"/>
          <p:cNvGraphicFramePr>
            <a:graphicFrameLocks noChangeAspect="1"/>
          </p:cNvGraphicFramePr>
          <p:nvPr/>
        </p:nvGraphicFramePr>
        <p:xfrm>
          <a:off x="1325588" y="3892560"/>
          <a:ext cx="6961188" cy="1036638"/>
        </p:xfrm>
        <a:graphic>
          <a:graphicData uri="http://schemas.openxmlformats.org/presentationml/2006/ole">
            <p:oleObj spid="_x0000_s690179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42976" y="1142984"/>
          <a:ext cx="7265988" cy="4986337"/>
        </p:xfrm>
        <a:graphic>
          <a:graphicData uri="http://schemas.openxmlformats.org/presentationml/2006/ole">
            <p:oleObj spid="_x0000_s381954" name="Document" r:id="rId3" imgW="7668449" imgH="527376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82713" y="3892561"/>
          <a:ext cx="6961187" cy="1036637"/>
        </p:xfrm>
        <a:graphic>
          <a:graphicData uri="http://schemas.openxmlformats.org/presentationml/2006/ole">
            <p:oleObj spid="_x0000_s381955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23978" y="1142984"/>
          <a:ext cx="7448550" cy="5657850"/>
        </p:xfrm>
        <a:graphic>
          <a:graphicData uri="http://schemas.openxmlformats.org/presentationml/2006/ole">
            <p:oleObj spid="_x0000_s691202" name="Document" r:id="rId4" imgW="9098386" imgH="692046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2976" y="1489086"/>
          <a:ext cx="7205663" cy="3511550"/>
        </p:xfrm>
        <a:graphic>
          <a:graphicData uri="http://schemas.openxmlformats.org/presentationml/2006/ole">
            <p:oleObj spid="_x0000_s692226" name="Document" r:id="rId4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146175" y="3214686"/>
          <a:ext cx="7205663" cy="3951288"/>
        </p:xfrm>
        <a:graphic>
          <a:graphicData uri="http://schemas.openxmlformats.org/presentationml/2006/ole">
            <p:oleObj spid="_x0000_s693250" name="Document" r:id="rId3" imgW="9218930" imgH="5076067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19213" y="1576394"/>
          <a:ext cx="7167563" cy="2852738"/>
        </p:xfrm>
        <a:graphic>
          <a:graphicData uri="http://schemas.openxmlformats.org/presentationml/2006/ole">
            <p:oleObj spid="_x0000_s693251" name="Document" r:id="rId4" imgW="9344872" imgH="37234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928662" y="1000108"/>
          <a:ext cx="7669212" cy="6278562"/>
        </p:xfrm>
        <a:graphic>
          <a:graphicData uri="http://schemas.openxmlformats.org/presentationml/2006/ole">
            <p:oleObj spid="_x0000_s694274" name="Document" r:id="rId3" imgW="10273242" imgH="84696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46175" y="1185873"/>
          <a:ext cx="7046913" cy="3743325"/>
        </p:xfrm>
        <a:graphic>
          <a:graphicData uri="http://schemas.openxmlformats.org/presentationml/2006/ole">
            <p:oleObj spid="_x0000_s695298" name="Document" r:id="rId3" imgW="9024980" imgH="4802796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336701" y="1285860"/>
          <a:ext cx="7021513" cy="5522913"/>
        </p:xfrm>
        <a:graphic>
          <a:graphicData uri="http://schemas.openxmlformats.org/presentationml/2006/ole">
            <p:oleObj spid="_x0000_s696322" name="Document" r:id="rId3" imgW="8987917" imgH="7095318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255713" y="1214450"/>
          <a:ext cx="7083425" cy="4071938"/>
        </p:xfrm>
        <a:graphic>
          <a:graphicData uri="http://schemas.openxmlformats.org/presentationml/2006/ole">
            <p:oleObj spid="_x0000_s697346" name="Document" r:id="rId3" imgW="8654711" imgH="498089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71538" y="900142"/>
          <a:ext cx="7680325" cy="6815138"/>
        </p:xfrm>
        <a:graphic>
          <a:graphicData uri="http://schemas.openxmlformats.org/presentationml/2006/ole">
            <p:oleObj spid="_x0000_s698370" name="Document" r:id="rId3" imgW="9846839" imgH="87421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255713" y="1274775"/>
          <a:ext cx="6973887" cy="4011613"/>
        </p:xfrm>
        <a:graphic>
          <a:graphicData uri="http://schemas.openxmlformats.org/presentationml/2006/ole">
            <p:oleObj spid="_x0000_s699394" name="Document" r:id="rId3" imgW="8645356" imgH="4988822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直接证明与间接证明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73150" y="1223994"/>
          <a:ext cx="7546975" cy="6705600"/>
        </p:xfrm>
        <a:graphic>
          <a:graphicData uri="http://schemas.openxmlformats.org/presentationml/2006/ole">
            <p:oleObj spid="_x0000_s700418" name="Document" r:id="rId3" imgW="9837484" imgH="87547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231900" y="1323995"/>
          <a:ext cx="6973888" cy="4962525"/>
        </p:xfrm>
        <a:graphic>
          <a:graphicData uri="http://schemas.openxmlformats.org/presentationml/2006/ole">
            <p:oleObj spid="_x0000_s382978" name="Document" r:id="rId4" imgW="7789765" imgH="55470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39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数学归纳法</a:t>
            </a:r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93801" y="1547835"/>
          <a:ext cx="7364413" cy="5095875"/>
        </p:xfrm>
        <a:graphic>
          <a:graphicData uri="http://schemas.openxmlformats.org/presentationml/2006/ole">
            <p:oleObj spid="_x0000_s702466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22313" y="1566890"/>
          <a:ext cx="7693025" cy="5791200"/>
        </p:xfrm>
        <a:graphic>
          <a:graphicData uri="http://schemas.openxmlformats.org/presentationml/2006/ole">
            <p:oleObj spid="_x0000_s709634" name="Document" r:id="rId5" imgW="11790659" imgH="89025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71538" y="1357298"/>
          <a:ext cx="7291387" cy="4999037"/>
        </p:xfrm>
        <a:graphic>
          <a:graphicData uri="http://schemas.openxmlformats.org/presentationml/2006/ole">
            <p:oleObj spid="_x0000_s710658" name="Document" r:id="rId5" imgW="8819875" imgH="6015933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19202" y="1000108"/>
          <a:ext cx="7339012" cy="6583363"/>
        </p:xfrm>
        <a:graphic>
          <a:graphicData uri="http://schemas.openxmlformats.org/presentationml/2006/ole">
            <p:oleObj spid="_x0000_s711682" name="Document" r:id="rId5" imgW="8866293" imgH="79360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0001" y="1039841"/>
          <a:ext cx="7145337" cy="6389687"/>
        </p:xfrm>
        <a:graphic>
          <a:graphicData uri="http://schemas.openxmlformats.org/presentationml/2006/ole">
            <p:oleObj spid="_x0000_s712706" name="Document" r:id="rId5" imgW="8856578" imgH="79472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0001" y="968403"/>
          <a:ext cx="7145337" cy="6389687"/>
        </p:xfrm>
        <a:graphic>
          <a:graphicData uri="http://schemas.openxmlformats.org/presentationml/2006/ole">
            <p:oleObj spid="_x0000_s713730" name="Document" r:id="rId5" imgW="8847222" imgH="79583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00" y="1214422"/>
          <a:ext cx="7291387" cy="4206875"/>
        </p:xfrm>
        <a:graphic>
          <a:graphicData uri="http://schemas.openxmlformats.org/presentationml/2006/ole">
            <p:oleObj spid="_x0000_s714754" name="Document" r:id="rId5" imgW="8763381" imgH="50634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19202" y="1000108"/>
          <a:ext cx="7339012" cy="6583363"/>
        </p:xfrm>
        <a:graphic>
          <a:graphicData uri="http://schemas.openxmlformats.org/presentationml/2006/ole">
            <p:oleObj spid="_x0000_s715778" name="Document" r:id="rId5" imgW="8856578" imgH="79472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23938" y="1074766"/>
          <a:ext cx="7242175" cy="6497638"/>
        </p:xfrm>
        <a:graphic>
          <a:graphicData uri="http://schemas.openxmlformats.org/presentationml/2006/ole">
            <p:oleObj spid="_x0000_s716802" name="Document" r:id="rId5" imgW="8847222" imgH="79583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1122387" y="1000108"/>
          <a:ext cx="7021513" cy="4278313"/>
        </p:xfrm>
        <a:graphic>
          <a:graphicData uri="http://schemas.openxmlformats.org/presentationml/2006/ole">
            <p:oleObj spid="_x0000_s384002" name="Document" r:id="rId3" imgW="8448541" imgH="515460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58875" y="2285992"/>
          <a:ext cx="7021513" cy="4279900"/>
        </p:xfrm>
        <a:graphic>
          <a:graphicData uri="http://schemas.openxmlformats.org/presentationml/2006/ole">
            <p:oleObj spid="_x0000_s384003" name="Document" r:id="rId5" imgW="8448541" imgH="51546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44601" y="1000108"/>
          <a:ext cx="7242175" cy="6973888"/>
        </p:xfrm>
        <a:graphic>
          <a:graphicData uri="http://schemas.openxmlformats.org/presentationml/2006/ole">
            <p:oleObj spid="_x0000_s717826" name="Document" r:id="rId5" imgW="8828151" imgH="85435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44601" y="1170020"/>
          <a:ext cx="7242175" cy="6973888"/>
        </p:xfrm>
        <a:graphic>
          <a:graphicData uri="http://schemas.openxmlformats.org/presentationml/2006/ole">
            <p:oleObj spid="_x0000_s718850" name="Document" r:id="rId5" imgW="8828151" imgH="85435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66827" y="1142984"/>
          <a:ext cx="7291387" cy="4206875"/>
        </p:xfrm>
        <a:graphic>
          <a:graphicData uri="http://schemas.openxmlformats.org/presentationml/2006/ole">
            <p:oleObj spid="_x0000_s719874" name="Document" r:id="rId5" imgW="8763381" imgH="507138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1901" y="1073179"/>
          <a:ext cx="7254875" cy="6499225"/>
        </p:xfrm>
        <a:graphic>
          <a:graphicData uri="http://schemas.openxmlformats.org/presentationml/2006/ole">
            <p:oleObj spid="_x0000_s720898" name="Document" r:id="rId5" imgW="8847222" imgH="79583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1901" y="857232"/>
          <a:ext cx="7254875" cy="6499225"/>
        </p:xfrm>
        <a:graphic>
          <a:graphicData uri="http://schemas.openxmlformats.org/presentationml/2006/ole">
            <p:oleObj spid="_x0000_s721922" name="Document" r:id="rId5" imgW="8837507" imgH="79695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6638" y="979516"/>
          <a:ext cx="7229475" cy="6521450"/>
        </p:xfrm>
        <a:graphic>
          <a:graphicData uri="http://schemas.openxmlformats.org/presentationml/2006/ole">
            <p:oleObj spid="_x0000_s722946" name="Document" r:id="rId5" imgW="8828151" imgH="79807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6638" y="928670"/>
          <a:ext cx="7229475" cy="6521450"/>
        </p:xfrm>
        <a:graphic>
          <a:graphicData uri="http://schemas.openxmlformats.org/presentationml/2006/ole">
            <p:oleObj spid="_x0000_s723970" name="Document" r:id="rId5" imgW="8818436" imgH="79919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6638" y="1038254"/>
          <a:ext cx="7216775" cy="6534150"/>
        </p:xfrm>
        <a:graphic>
          <a:graphicData uri="http://schemas.openxmlformats.org/presentationml/2006/ole">
            <p:oleObj spid="_x0000_s724994" name="Document" r:id="rId5" imgW="8809080" imgH="80030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71538" y="1571612"/>
          <a:ext cx="7375525" cy="6315075"/>
        </p:xfrm>
        <a:graphic>
          <a:graphicData uri="http://schemas.openxmlformats.org/presentationml/2006/ole">
            <p:oleObj spid="_x0000_s726018" name="Document" r:id="rId3" imgW="8867013" imgH="7625998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5000628" y="3802075"/>
          <a:ext cx="2279650" cy="1412875"/>
        </p:xfrm>
        <a:graphic>
          <a:graphicData uri="http://schemas.openxmlformats.org/presentationml/2006/ole">
            <p:oleObj spid="_x0000_s726019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2935292" y="4159265"/>
          <a:ext cx="2279650" cy="1412875"/>
        </p:xfrm>
        <a:graphic>
          <a:graphicData uri="http://schemas.openxmlformats.org/presentationml/2006/ole">
            <p:oleObj spid="_x0000_s726020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5" name="Object 17"/>
          <p:cNvGraphicFramePr>
            <a:graphicFrameLocks noChangeAspect="1"/>
          </p:cNvGraphicFramePr>
          <p:nvPr/>
        </p:nvGraphicFramePr>
        <p:xfrm>
          <a:off x="6929454" y="4159265"/>
          <a:ext cx="2279650" cy="1412875"/>
        </p:xfrm>
        <a:graphic>
          <a:graphicData uri="http://schemas.openxmlformats.org/presentationml/2006/ole">
            <p:oleObj spid="_x0000_s726021" name="Document" r:id="rId7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27163" y="2409834"/>
          <a:ext cx="7059613" cy="2305050"/>
        </p:xfrm>
        <a:graphic>
          <a:graphicData uri="http://schemas.openxmlformats.org/presentationml/2006/ole">
            <p:oleObj spid="_x0000_s727042" name="Document" r:id="rId3" imgW="7881201" imgH="2575142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3"/>
          <p:cNvGraphicFramePr>
            <a:graphicFrameLocks noChangeAspect="1"/>
          </p:cNvGraphicFramePr>
          <p:nvPr/>
        </p:nvGraphicFramePr>
        <p:xfrm>
          <a:off x="1204913" y="1571612"/>
          <a:ext cx="7010400" cy="2401887"/>
        </p:xfrm>
        <a:graphic>
          <a:graphicData uri="http://schemas.openxmlformats.org/presentationml/2006/ole">
            <p:oleObj spid="_x0000_s385026" name="Document" r:id="rId4" imgW="7607611" imgH="26179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908070" y="1573210"/>
          <a:ext cx="6450012" cy="1427162"/>
        </p:xfrm>
        <a:graphic>
          <a:graphicData uri="http://schemas.openxmlformats.org/presentationml/2006/ole">
            <p:oleObj spid="_x0000_s728066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285852" y="3189311"/>
          <a:ext cx="7010400" cy="3668713"/>
        </p:xfrm>
        <a:graphic>
          <a:graphicData uri="http://schemas.openxmlformats.org/presentationml/2006/ole">
            <p:oleObj spid="_x0000_s728067" name="Document" r:id="rId4" imgW="7967238" imgH="4154501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819167" y="2857496"/>
          <a:ext cx="6253163" cy="1268412"/>
        </p:xfrm>
        <a:graphic>
          <a:graphicData uri="http://schemas.openxmlformats.org/presentationml/2006/ole">
            <p:oleObj spid="_x0000_s729090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142976" y="1303338"/>
          <a:ext cx="7143750" cy="2268538"/>
        </p:xfrm>
        <a:graphic>
          <a:graphicData uri="http://schemas.openxmlformats.org/presentationml/2006/ole">
            <p:oleObj spid="_x0000_s729091" name="Document" r:id="rId4" imgW="7874362" imgH="2495580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58915" y="4011638"/>
          <a:ext cx="7242175" cy="3060700"/>
        </p:xfrm>
        <a:graphic>
          <a:graphicData uri="http://schemas.openxmlformats.org/presentationml/2006/ole">
            <p:oleObj spid="_x0000_s729092" name="Document" r:id="rId5" imgW="8107273" imgH="341468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633434" y="2989269"/>
          <a:ext cx="7010400" cy="1439863"/>
        </p:xfrm>
        <a:graphic>
          <a:graphicData uri="http://schemas.openxmlformats.org/presentationml/2006/ole">
            <p:oleObj spid="_x0000_s730114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146175" y="1293809"/>
          <a:ext cx="7242175" cy="1706563"/>
        </p:xfrm>
        <a:graphic>
          <a:graphicData uri="http://schemas.openxmlformats.org/presentationml/2006/ole">
            <p:oleObj spid="_x0000_s730115" name="Document" r:id="rId4" imgW="8569791" imgH="2026822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071538" y="4017994"/>
          <a:ext cx="7546975" cy="3840162"/>
        </p:xfrm>
        <a:graphic>
          <a:graphicData uri="http://schemas.openxmlformats.org/presentationml/2006/ole">
            <p:oleObj spid="_x0000_s730116" name="Document" r:id="rId6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63665" y="1752612"/>
          <a:ext cx="7265987" cy="3462338"/>
        </p:xfrm>
        <a:graphic>
          <a:graphicData uri="http://schemas.openxmlformats.org/presentationml/2006/ole">
            <p:oleObj spid="_x0000_s731138" name="Document" r:id="rId3" imgW="8521979" imgH="4037138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73202" y="4429132"/>
          <a:ext cx="7156450" cy="1073150"/>
        </p:xfrm>
        <a:graphic>
          <a:graphicData uri="http://schemas.openxmlformats.org/presentationml/2006/ole">
            <p:oleObj spid="_x0000_s731139" name="Document" r:id="rId4" imgW="8012957" imgH="1197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65251" y="1803408"/>
          <a:ext cx="7192963" cy="2768600"/>
        </p:xfrm>
        <a:graphic>
          <a:graphicData uri="http://schemas.openxmlformats.org/presentationml/2006/ole">
            <p:oleObj spid="_x0000_s732162" name="Document" r:id="rId3" imgW="8788929" imgH="3392457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11238" y="4048125"/>
          <a:ext cx="6584950" cy="2303463"/>
        </p:xfrm>
        <a:graphic>
          <a:graphicData uri="http://schemas.openxmlformats.org/presentationml/2006/ole">
            <p:oleObj spid="_x0000_s732163" name="Document" r:id="rId4" imgW="7575212" imgH="2659024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用数学归纳法证明等式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142976" y="2149500"/>
          <a:ext cx="7265988" cy="4851400"/>
        </p:xfrm>
        <a:graphic>
          <a:graphicData uri="http://schemas.openxmlformats.org/presentationml/2006/ole">
            <p:oleObj spid="_x0000_s733186" name="Document" r:id="rId3" imgW="8348825" imgH="55768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89087" y="1452570"/>
          <a:ext cx="6754813" cy="3048000"/>
        </p:xfrm>
        <a:graphic>
          <a:graphicData uri="http://schemas.openxmlformats.org/presentationml/2006/ole">
            <p:oleObj spid="_x0000_s734210" name="Document" r:id="rId4" imgW="7538493" imgH="34067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928662" y="1098582"/>
          <a:ext cx="7607300" cy="6973888"/>
        </p:xfrm>
        <a:graphic>
          <a:graphicData uri="http://schemas.openxmlformats.org/presentationml/2006/ole">
            <p:oleObj spid="_x0000_s735234" name="Document" r:id="rId4" imgW="9589918" imgH="88088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28751" y="1611334"/>
          <a:ext cx="7058025" cy="4889500"/>
        </p:xfrm>
        <a:graphic>
          <a:graphicData uri="http://schemas.openxmlformats.org/presentationml/2006/ole">
            <p:oleObj spid="_x0000_s736258" name="Document" r:id="rId3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001740" y="1268442"/>
          <a:ext cx="7570788" cy="6303962"/>
        </p:xfrm>
        <a:graphic>
          <a:graphicData uri="http://schemas.openxmlformats.org/presentationml/2006/ole">
            <p:oleObj spid="_x0000_s737282" name="Document" r:id="rId3" imgW="8217069" imgH="684880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62092" y="1214422"/>
          <a:ext cx="7596188" cy="4865687"/>
        </p:xfrm>
        <a:graphic>
          <a:graphicData uri="http://schemas.openxmlformats.org/presentationml/2006/ole">
            <p:oleObj spid="_x0000_s386050" name="Document" r:id="rId3" imgW="9492763" imgH="6137787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000100" y="928670"/>
          <a:ext cx="7594600" cy="6838950"/>
        </p:xfrm>
        <a:graphic>
          <a:graphicData uri="http://schemas.openxmlformats.org/presentationml/2006/ole">
            <p:oleObj spid="_x0000_s738306" name="Document" r:id="rId4" imgW="8767339" imgH="78916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用数学归纳法证明不等式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928662" y="1973289"/>
          <a:ext cx="7558088" cy="5241925"/>
        </p:xfrm>
        <a:graphic>
          <a:graphicData uri="http://schemas.openxmlformats.org/presentationml/2006/ole">
            <p:oleObj spid="_x0000_s739330" name="Document" r:id="rId3" imgW="8690335" imgH="606496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492249"/>
          <a:ext cx="7205663" cy="1865313"/>
        </p:xfrm>
        <a:graphic>
          <a:graphicData uri="http://schemas.openxmlformats.org/presentationml/2006/ole">
            <p:oleObj spid="_x0000_s740354" name="Document" r:id="rId4" imgW="7931600" imgH="20639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14414" y="1033485"/>
          <a:ext cx="7156450" cy="5681663"/>
        </p:xfrm>
        <a:graphic>
          <a:graphicData uri="http://schemas.openxmlformats.org/presentationml/2006/ole">
            <p:oleObj spid="_x0000_s741378" name="Document" r:id="rId4" imgW="8477700" imgH="75281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571612"/>
          <a:ext cx="7242175" cy="2803525"/>
        </p:xfrm>
        <a:graphic>
          <a:graphicData uri="http://schemas.openxmlformats.org/presentationml/2006/ole">
            <p:oleObj spid="_x0000_s742402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73150" y="1219200"/>
          <a:ext cx="7339013" cy="5121275"/>
        </p:xfrm>
        <a:graphic>
          <a:graphicData uri="http://schemas.openxmlformats.org/presentationml/2006/ole">
            <p:oleObj spid="_x0000_s743426" name="Document" r:id="rId3" imgW="8690335" imgH="607289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29386" name="Object 4"/>
          <p:cNvGraphicFramePr>
            <a:graphicFrameLocks noChangeAspect="1"/>
          </p:cNvGraphicFramePr>
          <p:nvPr/>
        </p:nvGraphicFramePr>
        <p:xfrm>
          <a:off x="1311301" y="1142984"/>
          <a:ext cx="7046913" cy="5597525"/>
        </p:xfrm>
        <a:graphic>
          <a:graphicData uri="http://schemas.openxmlformats.org/presentationml/2006/ole">
            <p:oleObj spid="_x0000_s744450" name="Document" r:id="rId4" imgW="8477700" imgH="6735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</a:t>
            </a:r>
            <a:r>
              <a:rPr lang="zh-CN" altLang="en-US" dirty="0" smtClean="0"/>
              <a:t>归纳</a:t>
            </a:r>
            <a:r>
              <a:rPr lang="en-US" dirty="0" smtClean="0"/>
              <a:t>——</a:t>
            </a:r>
            <a:r>
              <a:rPr lang="zh-CN" altLang="en-US" dirty="0" smtClean="0"/>
              <a:t>猜想</a:t>
            </a:r>
            <a:r>
              <a:rPr lang="en-US" dirty="0" smtClean="0"/>
              <a:t>——</a:t>
            </a:r>
            <a:r>
              <a:rPr lang="zh-CN" altLang="en-US" dirty="0" smtClean="0"/>
              <a:t>证明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71538" y="1816100"/>
          <a:ext cx="7339013" cy="5121275"/>
        </p:xfrm>
        <a:graphic>
          <a:graphicData uri="http://schemas.openxmlformats.org/presentationml/2006/ole">
            <p:oleObj spid="_x0000_s745474" name="Document" r:id="rId3" imgW="8690335" imgH="608082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58875" y="1412876"/>
          <a:ext cx="7204075" cy="2159000"/>
        </p:xfrm>
        <a:graphic>
          <a:graphicData uri="http://schemas.openxmlformats.org/presentationml/2006/ole">
            <p:oleObj spid="_x0000_s746498" name="Document" r:id="rId4" imgW="7931600" imgH="23782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93829" y="1063650"/>
          <a:ext cx="7521575" cy="5937250"/>
        </p:xfrm>
        <a:graphic>
          <a:graphicData uri="http://schemas.openxmlformats.org/presentationml/2006/ole">
            <p:oleObj spid="_x0000_s747522" name="Document" r:id="rId4" imgW="9039013" imgH="71811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14414" y="1506558"/>
          <a:ext cx="6950075" cy="4851400"/>
        </p:xfrm>
        <a:graphic>
          <a:graphicData uri="http://schemas.openxmlformats.org/presentationml/2006/ole">
            <p:oleObj spid="_x0000_s387074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00125" y="1109663"/>
          <a:ext cx="7521575" cy="5973762"/>
        </p:xfrm>
        <a:graphic>
          <a:graphicData uri="http://schemas.openxmlformats.org/presentationml/2006/ole">
            <p:oleObj spid="_x0000_s748546" name="Document" r:id="rId4" imgW="9039013" imgH="71922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571612"/>
          <a:ext cx="7242175" cy="2803525"/>
        </p:xfrm>
        <a:graphic>
          <a:graphicData uri="http://schemas.openxmlformats.org/presentationml/2006/ole">
            <p:oleObj spid="_x0000_s749570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000100" y="1181126"/>
          <a:ext cx="7351713" cy="6034088"/>
        </p:xfrm>
        <a:graphic>
          <a:graphicData uri="http://schemas.openxmlformats.org/presentationml/2006/ole">
            <p:oleObj spid="_x0000_s750594" name="Document" r:id="rId4" imgW="9261750" imgH="76339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95404" y="1214422"/>
          <a:ext cx="7620000" cy="5278438"/>
        </p:xfrm>
        <a:graphic>
          <a:graphicData uri="http://schemas.openxmlformats.org/presentationml/2006/ole">
            <p:oleObj spid="_x0000_s751618" name="Document" r:id="rId3" imgW="9676638" imgH="6789961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00100" y="1214422"/>
          <a:ext cx="7620000" cy="5278438"/>
        </p:xfrm>
        <a:graphic>
          <a:graphicData uri="http://schemas.openxmlformats.org/presentationml/2006/ole">
            <p:oleObj spid="_x0000_s752642" name="Document" r:id="rId3" imgW="9676638" imgH="6799334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解题模板　　</a:t>
            </a:r>
            <a:r>
              <a:rPr lang="en-US" sz="2400" b="1" dirty="0" smtClean="0"/>
              <a:t>7</a:t>
            </a:r>
            <a:r>
              <a:rPr lang="en-US" sz="2400" b="1" dirty="0" smtClean="0"/>
              <a:t>.</a:t>
            </a:r>
            <a:r>
              <a:rPr lang="zh-CN" altLang="en-US" sz="2400" b="1" dirty="0" smtClean="0"/>
              <a:t>用数学归纳法解决问题的答题规范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965228" y="1779588"/>
          <a:ext cx="7607300" cy="4597400"/>
        </p:xfrm>
        <a:graphic>
          <a:graphicData uri="http://schemas.openxmlformats.org/presentationml/2006/ole">
            <p:oleObj spid="_x0000_s753666" name="Document" r:id="rId3" imgW="9584161" imgH="580106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15047" name="Object 3"/>
          <p:cNvGraphicFramePr>
            <a:graphicFrameLocks noChangeAspect="1"/>
          </p:cNvGraphicFramePr>
          <p:nvPr/>
        </p:nvGraphicFramePr>
        <p:xfrm>
          <a:off x="1285852" y="4321188"/>
          <a:ext cx="6961188" cy="1036638"/>
        </p:xfrm>
        <a:graphic>
          <a:graphicData uri="http://schemas.openxmlformats.org/presentationml/2006/ole">
            <p:oleObj spid="_x0000_s753667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22363" y="1000108"/>
          <a:ext cx="7339012" cy="5572125"/>
        </p:xfrm>
        <a:graphic>
          <a:graphicData uri="http://schemas.openxmlformats.org/presentationml/2006/ole">
            <p:oleObj spid="_x0000_s754690" name="Document" r:id="rId4" imgW="9098386" imgH="692984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22363" y="973164"/>
          <a:ext cx="7278687" cy="6242050"/>
        </p:xfrm>
        <a:graphic>
          <a:graphicData uri="http://schemas.openxmlformats.org/presentationml/2006/ole">
            <p:oleObj spid="_x0000_s755714" name="Document" r:id="rId4" imgW="9176470" imgH="788773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000100" y="1489086"/>
          <a:ext cx="7205663" cy="3511550"/>
        </p:xfrm>
        <a:graphic>
          <a:graphicData uri="http://schemas.openxmlformats.org/presentationml/2006/ole">
            <p:oleObj spid="_x0000_s756738" name="Document" r:id="rId4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36689" y="3143248"/>
          <a:ext cx="7192963" cy="3962400"/>
        </p:xfrm>
        <a:graphic>
          <a:graphicData uri="http://schemas.openxmlformats.org/presentationml/2006/ole">
            <p:oleObj spid="_x0000_s757762" name="Document" r:id="rId3" imgW="9209574" imgH="5083998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57313" y="1697045"/>
          <a:ext cx="7058025" cy="2803525"/>
        </p:xfrm>
        <a:graphic>
          <a:graphicData uri="http://schemas.openxmlformats.org/presentationml/2006/ole">
            <p:oleObj spid="_x0000_s757763" name="Document" r:id="rId4" imgW="9344872" imgH="37280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03363" y="1214422"/>
          <a:ext cx="6911975" cy="4217987"/>
        </p:xfrm>
        <a:graphic>
          <a:graphicData uri="http://schemas.openxmlformats.org/presentationml/2006/ole">
            <p:oleObj spid="_x0000_s388098" name="Document" r:id="rId4" imgW="8448541" imgH="5154605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82688" y="4321188"/>
          <a:ext cx="6961187" cy="1036638"/>
        </p:xfrm>
        <a:graphic>
          <a:graphicData uri="http://schemas.openxmlformats.org/presentationml/2006/ole">
            <p:oleObj spid="_x0000_s388099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927100" y="1071546"/>
          <a:ext cx="7620000" cy="6278563"/>
        </p:xfrm>
        <a:graphic>
          <a:graphicData uri="http://schemas.openxmlformats.org/presentationml/2006/ole">
            <p:oleObj spid="_x0000_s758786" name="Document" r:id="rId3" imgW="10263886" imgH="84815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68425" y="1185873"/>
          <a:ext cx="7046913" cy="3743325"/>
        </p:xfrm>
        <a:graphic>
          <a:graphicData uri="http://schemas.openxmlformats.org/presentationml/2006/ole">
            <p:oleObj spid="_x0000_s759810" name="Document" r:id="rId3" imgW="9024980" imgH="4808925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17638" y="1308128"/>
          <a:ext cx="6997700" cy="6192838"/>
        </p:xfrm>
        <a:graphic>
          <a:graphicData uri="http://schemas.openxmlformats.org/presentationml/2006/ole">
            <p:oleObj spid="_x0000_s760834" name="Document" r:id="rId3" imgW="8969206" imgH="7947218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93825" y="1120797"/>
          <a:ext cx="7021513" cy="5522913"/>
        </p:xfrm>
        <a:graphic>
          <a:graphicData uri="http://schemas.openxmlformats.org/presentationml/2006/ole">
            <p:oleObj spid="_x0000_s761858" name="Document" r:id="rId3" imgW="8969206" imgH="7947218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数学归纳法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50979" y="1301766"/>
          <a:ext cx="7535863" cy="4413250"/>
        </p:xfrm>
        <a:graphic>
          <a:graphicData uri="http://schemas.openxmlformats.org/presentationml/2006/ole">
            <p:oleObj spid="_x0000_s389122" name="Document" r:id="rId3" imgW="9653249" imgH="5675966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9219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9220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9221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222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9224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9225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9226" name="Object 10"/>
          <p:cNvGraphicFramePr>
            <a:graphicFrameLocks noChangeAspect="1"/>
          </p:cNvGraphicFramePr>
          <p:nvPr/>
        </p:nvGraphicFramePr>
        <p:xfrm>
          <a:off x="762027" y="1214438"/>
          <a:ext cx="7667625" cy="5238750"/>
        </p:xfrm>
        <a:graphic>
          <a:graphicData uri="http://schemas.openxmlformats.org/presentationml/2006/ole">
            <p:oleObj spid="_x0000_s9226" name="Document" r:id="rId4" imgW="8125633" imgH="5551694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误区警示　　</a:t>
            </a:r>
            <a:r>
              <a:rPr lang="en-US" sz="2400" b="1" dirty="0" smtClean="0"/>
              <a:t>11.</a:t>
            </a:r>
            <a:r>
              <a:rPr lang="zh-CN" altLang="en-US" sz="2400" b="1" dirty="0" smtClean="0"/>
              <a:t>忽视不等式性质成立的条件致误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260502" y="1828808"/>
          <a:ext cx="7169150" cy="2743200"/>
        </p:xfrm>
        <a:graphic>
          <a:graphicData uri="http://schemas.openxmlformats.org/presentationml/2006/ole">
            <p:oleObj spid="_x0000_s390146" name="Document" r:id="rId3" imgW="8887164" imgH="341012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82688" y="4321175"/>
          <a:ext cx="6961187" cy="1036638"/>
        </p:xfrm>
        <a:graphic>
          <a:graphicData uri="http://schemas.openxmlformats.org/presentationml/2006/ole">
            <p:oleObj spid="_x0000_s390147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219200" y="1500174"/>
          <a:ext cx="7388225" cy="6924675"/>
        </p:xfrm>
        <a:graphic>
          <a:graphicData uri="http://schemas.openxmlformats.org/presentationml/2006/ole">
            <p:oleObj spid="_x0000_s391170" name="Document" r:id="rId4" imgW="8743590" imgH="82111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52551" y="1473405"/>
          <a:ext cx="7205663" cy="3511550"/>
        </p:xfrm>
        <a:graphic>
          <a:graphicData uri="http://schemas.openxmlformats.org/presentationml/2006/ole">
            <p:oleObj spid="_x0000_s392194" name="Document" r:id="rId4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1480" name="Object 8"/>
          <p:cNvGraphicFramePr>
            <a:graphicFrameLocks noChangeAspect="1"/>
          </p:cNvGraphicFramePr>
          <p:nvPr/>
        </p:nvGraphicFramePr>
        <p:xfrm>
          <a:off x="1144616" y="1000108"/>
          <a:ext cx="7570788" cy="5524500"/>
        </p:xfrm>
        <a:graphic>
          <a:graphicData uri="http://schemas.openxmlformats.org/presentationml/2006/ole">
            <p:oleObj spid="_x0000_s393218" name="Document" r:id="rId4" imgW="7585292" imgH="5535854" progId="Word.Document.8">
              <p:embed/>
            </p:oleObj>
          </a:graphicData>
        </a:graphic>
      </p:graphicFrame>
      <p:sp>
        <p:nvSpPr>
          <p:cNvPr id="36148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6148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1487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286000" y="3429000"/>
            <a:ext cx="4572000" cy="0"/>
          </a:xfrm>
          <a:prstGeom prst="rect">
            <a:avLst/>
          </a:prstGeom>
        </p:spPr>
        <p:txBody>
          <a:bodyPr/>
          <a:lstStyle/>
          <a:p>
            <a:r>
              <a:rPr lang="zh-CN" sz="1050">
                <a:latin typeface="Times New Roman"/>
                <a:ea typeface="GBK_S"/>
                <a:cs typeface="Times New Roman"/>
              </a:rPr>
              <a:t>綈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023966" y="2236822"/>
          <a:ext cx="7620000" cy="6192838"/>
        </p:xfrm>
        <a:graphic>
          <a:graphicData uri="http://schemas.openxmlformats.org/presentationml/2006/ole">
            <p:oleObj spid="_x0000_s394242" name="Document" r:id="rId4" imgW="8507939" imgH="6923328" progId="Word.Document.8">
              <p:embed/>
            </p:oleObj>
          </a:graphicData>
        </a:graphic>
      </p:graphicFrame>
      <p:sp>
        <p:nvSpPr>
          <p:cNvPr id="4198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41985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19854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296879" y="1428736"/>
          <a:ext cx="6632575" cy="1146175"/>
        </p:xfrm>
        <a:graphic>
          <a:graphicData uri="http://schemas.openxmlformats.org/presentationml/2006/ole">
            <p:oleObj spid="_x0000_s394243" name="Document" r:id="rId6" imgW="7520134" imgH="13064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71538" y="3525866"/>
          <a:ext cx="7364413" cy="3975100"/>
        </p:xfrm>
        <a:graphic>
          <a:graphicData uri="http://schemas.openxmlformats.org/presentationml/2006/ole">
            <p:oleObj spid="_x0000_s395266" name="Document" r:id="rId3" imgW="9266788" imgH="5036410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23938" y="1739906"/>
          <a:ext cx="7473950" cy="2474912"/>
        </p:xfrm>
        <a:graphic>
          <a:graphicData uri="http://schemas.openxmlformats.org/presentationml/2006/ole">
            <p:oleObj spid="_x0000_s395267" name="Document" r:id="rId4" imgW="9194461" imgH="303013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219200" y="1309719"/>
          <a:ext cx="7278688" cy="6619875"/>
        </p:xfrm>
        <a:graphic>
          <a:graphicData uri="http://schemas.openxmlformats.org/presentationml/2006/ole">
            <p:oleObj spid="_x0000_s396290" name="Document" r:id="rId3" imgW="9474772" imgH="863724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46175" y="1152535"/>
          <a:ext cx="7192963" cy="3633787"/>
        </p:xfrm>
        <a:graphic>
          <a:graphicData uri="http://schemas.openxmlformats.org/presentationml/2006/ole">
            <p:oleObj spid="_x0000_s397314" name="Document" r:id="rId3" imgW="8654711" imgH="438459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1011238" y="3571875"/>
          <a:ext cx="6535737" cy="1133475"/>
        </p:xfrm>
        <a:graphic>
          <a:graphicData uri="http://schemas.openxmlformats.org/presentationml/2006/ole">
            <p:oleObj spid="_x0000_s397315" name="Document" r:id="rId4" imgW="7520134" imgH="13064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46175" y="1460526"/>
          <a:ext cx="7400925" cy="5754688"/>
        </p:xfrm>
        <a:graphic>
          <a:graphicData uri="http://schemas.openxmlformats.org/presentationml/2006/ole">
            <p:oleObj spid="_x0000_s398338" name="Document" r:id="rId3" imgW="9035775" imgH="7047369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857224" y="1212860"/>
          <a:ext cx="7192963" cy="3644900"/>
        </p:xfrm>
        <a:graphic>
          <a:graphicData uri="http://schemas.openxmlformats.org/presentationml/2006/ole">
            <p:oleObj spid="_x0000_s399362" name="Document" r:id="rId3" imgW="8645356" imgH="4391086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不等关系与不等式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57290" y="2520984"/>
          <a:ext cx="7388225" cy="5765800"/>
        </p:xfrm>
        <a:graphic>
          <a:graphicData uri="http://schemas.openxmlformats.org/presentationml/2006/ole">
            <p:oleObj spid="_x0000_s399363" name="Document" r:id="rId4" imgW="9026059" imgH="705710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4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5939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59396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5939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39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59400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59401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59402" name="Object 10"/>
          <p:cNvGraphicFramePr>
            <a:graphicFrameLocks noChangeAspect="1"/>
          </p:cNvGraphicFramePr>
          <p:nvPr/>
        </p:nvGraphicFramePr>
        <p:xfrm>
          <a:off x="814414" y="1216025"/>
          <a:ext cx="7615238" cy="7939088"/>
        </p:xfrm>
        <a:graphic>
          <a:graphicData uri="http://schemas.openxmlformats.org/presentationml/2006/ole">
            <p:oleObj spid="_x0000_s59402" name="Document" r:id="rId4" imgW="8144712" imgH="8493326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34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 一元二次不等式及其解法</a:t>
            </a:r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00" y="1547835"/>
          <a:ext cx="7364413" cy="5095875"/>
        </p:xfrm>
        <a:graphic>
          <a:graphicData uri="http://schemas.openxmlformats.org/presentationml/2006/ole">
            <p:oleObj spid="_x0000_s401410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280988" y="1438304"/>
          <a:ext cx="8034337" cy="6205538"/>
        </p:xfrm>
        <a:graphic>
          <a:graphicData uri="http://schemas.openxmlformats.org/presentationml/2006/ole">
            <p:oleObj spid="_x0000_s402434" name="Document" r:id="rId5" imgW="11555328" imgH="883913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6153" y="1060454"/>
          <a:ext cx="7826375" cy="3011488"/>
        </p:xfrm>
        <a:graphic>
          <a:graphicData uri="http://schemas.openxmlformats.org/presentationml/2006/ole">
            <p:oleObj spid="_x0000_s403458" name="Document" r:id="rId5" imgW="8994394" imgH="3470328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28596" y="3938595"/>
          <a:ext cx="7010400" cy="561975"/>
        </p:xfrm>
        <a:graphic>
          <a:graphicData uri="http://schemas.openxmlformats.org/presentationml/2006/ole">
            <p:oleObj spid="_x0000_s403459" name="Document" r:id="rId6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62" y="4800634"/>
          <a:ext cx="7315200" cy="3486150"/>
        </p:xfrm>
        <a:graphic>
          <a:graphicData uri="http://schemas.openxmlformats.org/presentationml/2006/ole">
            <p:oleObj spid="_x0000_s403460" name="Document" r:id="rId7" imgW="8289787" imgH="3959376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89029" y="1214422"/>
          <a:ext cx="7826375" cy="3011488"/>
        </p:xfrm>
        <a:graphic>
          <a:graphicData uri="http://schemas.openxmlformats.org/presentationml/2006/ole">
            <p:oleObj spid="_x0000_s404482" name="Document" r:id="rId5" imgW="8994394" imgH="3470328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62062" y="2509835"/>
          <a:ext cx="7010400" cy="561975"/>
        </p:xfrm>
        <a:graphic>
          <a:graphicData uri="http://schemas.openxmlformats.org/presentationml/2006/ole">
            <p:oleObj spid="_x0000_s404483" name="Document" r:id="rId6" imgW="7503575" imgH="60481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47750" y="4000504"/>
          <a:ext cx="7304088" cy="3486150"/>
        </p:xfrm>
        <a:graphic>
          <a:graphicData uri="http://schemas.openxmlformats.org/presentationml/2006/ole">
            <p:oleObj spid="_x0000_s404484" name="Document" r:id="rId7" imgW="8280067" imgH="395937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79515" y="1838358"/>
          <a:ext cx="7521575" cy="6376988"/>
        </p:xfrm>
        <a:graphic>
          <a:graphicData uri="http://schemas.openxmlformats.org/presentationml/2006/ole">
            <p:oleObj spid="_x0000_s405506" name="Document" r:id="rId3" imgW="8904796" imgH="7570478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08089" y="877913"/>
          <a:ext cx="7278687" cy="6194425"/>
        </p:xfrm>
        <a:graphic>
          <a:graphicData uri="http://schemas.openxmlformats.org/presentationml/2006/ole">
            <p:oleObj spid="_x0000_s406530" name="Document" r:id="rId3" imgW="8895440" imgH="7581654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2857488" y="4802207"/>
          <a:ext cx="2279650" cy="1412875"/>
        </p:xfrm>
        <a:graphic>
          <a:graphicData uri="http://schemas.openxmlformats.org/presentationml/2006/ole">
            <p:oleObj spid="_x0000_s406531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4929190" y="4786322"/>
          <a:ext cx="1987550" cy="877888"/>
        </p:xfrm>
        <a:graphic>
          <a:graphicData uri="http://schemas.openxmlformats.org/presentationml/2006/ole">
            <p:oleObj spid="_x0000_s406532" name="Document" r:id="rId6" imgW="1848166" imgH="822211" progId="Word.Document.8">
              <p:embed/>
            </p:oleObj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6429388" y="4837128"/>
          <a:ext cx="1987550" cy="877888"/>
        </p:xfrm>
        <a:graphic>
          <a:graphicData uri="http://schemas.openxmlformats.org/presentationml/2006/ole">
            <p:oleObj spid="_x0000_s406533" name="Document" r:id="rId7" imgW="1848166" imgH="822211" progId="Word.Document.8">
              <p:embed/>
            </p:oleObj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3155954" y="5622946"/>
          <a:ext cx="1987550" cy="877888"/>
        </p:xfrm>
        <a:graphic>
          <a:graphicData uri="http://schemas.openxmlformats.org/presentationml/2006/ole">
            <p:oleObj spid="_x0000_s406534" name="Document" r:id="rId8" imgW="1848166" imgH="822211" progId="Word.Document.8">
              <p:embed/>
            </p:oleObj>
          </a:graphicData>
        </a:graphic>
      </p:graphicFrame>
      <p:graphicFrame>
        <p:nvGraphicFramePr>
          <p:cNvPr id="11" name="Object 13"/>
          <p:cNvGraphicFramePr>
            <a:graphicFrameLocks noChangeAspect="1"/>
          </p:cNvGraphicFramePr>
          <p:nvPr/>
        </p:nvGraphicFramePr>
        <p:xfrm>
          <a:off x="4941904" y="5694384"/>
          <a:ext cx="1987550" cy="877888"/>
        </p:xfrm>
        <a:graphic>
          <a:graphicData uri="http://schemas.openxmlformats.org/presentationml/2006/ole">
            <p:oleObj spid="_x0000_s406535" name="Document" r:id="rId9" imgW="1848166" imgH="822211" progId="Word.Document.8">
              <p:embed/>
            </p:oleObj>
          </a:graphicData>
        </a:graphic>
      </p:graphicFrame>
      <p:graphicFrame>
        <p:nvGraphicFramePr>
          <p:cNvPr id="12" name="Object 14"/>
          <p:cNvGraphicFramePr>
            <a:graphicFrameLocks noChangeAspect="1"/>
          </p:cNvGraphicFramePr>
          <p:nvPr/>
        </p:nvGraphicFramePr>
        <p:xfrm>
          <a:off x="6442102" y="5694385"/>
          <a:ext cx="1987550" cy="877887"/>
        </p:xfrm>
        <a:graphic>
          <a:graphicData uri="http://schemas.openxmlformats.org/presentationml/2006/ole">
            <p:oleObj spid="_x0000_s406536" name="Document" r:id="rId10" imgW="1848166" imgH="8222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14414" y="2338396"/>
          <a:ext cx="7059613" cy="2305050"/>
        </p:xfrm>
        <a:graphic>
          <a:graphicData uri="http://schemas.openxmlformats.org/presentationml/2006/ole">
            <p:oleObj spid="_x0000_s407554" name="Document" r:id="rId3" imgW="7881201" imgH="2575142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857224" y="1501772"/>
          <a:ext cx="6450012" cy="1427162"/>
        </p:xfrm>
        <a:graphic>
          <a:graphicData uri="http://schemas.openxmlformats.org/presentationml/2006/ole">
            <p:oleObj spid="_x0000_s408578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285852" y="3357562"/>
          <a:ext cx="7010400" cy="2863850"/>
        </p:xfrm>
        <a:graphic>
          <a:graphicData uri="http://schemas.openxmlformats.org/presentationml/2006/ole">
            <p:oleObj spid="_x0000_s408579" name="Document" r:id="rId4" imgW="7941679" imgH="3246559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819167" y="2998788"/>
          <a:ext cx="6253163" cy="1268412"/>
        </p:xfrm>
        <a:graphic>
          <a:graphicData uri="http://schemas.openxmlformats.org/presentationml/2006/ole">
            <p:oleObj spid="_x0000_s409602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214464" y="1374776"/>
          <a:ext cx="7143750" cy="2268538"/>
        </p:xfrm>
        <a:graphic>
          <a:graphicData uri="http://schemas.openxmlformats.org/presentationml/2006/ole">
            <p:oleObj spid="_x0000_s409603" name="Document" r:id="rId4" imgW="7874362" imgH="2495580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14414" y="4154514"/>
          <a:ext cx="7242175" cy="3060700"/>
        </p:xfrm>
        <a:graphic>
          <a:graphicData uri="http://schemas.openxmlformats.org/presentationml/2006/ole">
            <p:oleObj spid="_x0000_s409604" name="Document" r:id="rId5" imgW="8107273" imgH="341468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354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35635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56356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35635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635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56360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356361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356362" name="Object 10"/>
          <p:cNvGraphicFramePr>
            <a:graphicFrameLocks noChangeAspect="1"/>
          </p:cNvGraphicFramePr>
          <p:nvPr/>
        </p:nvGraphicFramePr>
        <p:xfrm>
          <a:off x="812827" y="1350985"/>
          <a:ext cx="7616825" cy="5221287"/>
        </p:xfrm>
        <a:graphic>
          <a:graphicData uri="http://schemas.openxmlformats.org/presentationml/2006/ole">
            <p:oleObj spid="_x0000_s356362" name="Document" r:id="rId4" imgW="8144712" imgH="5586615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6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642910" y="2846393"/>
          <a:ext cx="7010400" cy="1439863"/>
        </p:xfrm>
        <a:graphic>
          <a:graphicData uri="http://schemas.openxmlformats.org/presentationml/2006/ole">
            <p:oleObj spid="_x0000_s410626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101752" y="1309690"/>
          <a:ext cx="7327900" cy="2547938"/>
        </p:xfrm>
        <a:graphic>
          <a:graphicData uri="http://schemas.openxmlformats.org/presentationml/2006/ole">
            <p:oleObj spid="_x0000_s410627" name="Document" r:id="rId4" imgW="8453941" imgH="292759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071538" y="4160870"/>
          <a:ext cx="7546975" cy="3840162"/>
        </p:xfrm>
        <a:graphic>
          <a:graphicData uri="http://schemas.openxmlformats.org/presentationml/2006/ole">
            <p:oleObj spid="_x0000_s410628" name="Document" r:id="rId6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633434" y="2917832"/>
          <a:ext cx="7010400" cy="1439862"/>
        </p:xfrm>
        <a:graphic>
          <a:graphicData uri="http://schemas.openxmlformats.org/presentationml/2006/ole">
            <p:oleObj spid="_x0000_s411650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073150" y="1325561"/>
          <a:ext cx="7327900" cy="1817687"/>
        </p:xfrm>
        <a:graphic>
          <a:graphicData uri="http://schemas.openxmlformats.org/presentationml/2006/ole">
            <p:oleObj spid="_x0000_s411651" name="Document" r:id="rId4" imgW="8579146" imgH="212380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142976" y="3929066"/>
          <a:ext cx="7583488" cy="3559175"/>
        </p:xfrm>
        <a:graphic>
          <a:graphicData uri="http://schemas.openxmlformats.org/presentationml/2006/ole">
            <p:oleObj spid="_x0000_s411652" name="Document" r:id="rId6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92226" y="1643050"/>
          <a:ext cx="7265988" cy="2376487"/>
        </p:xfrm>
        <a:graphic>
          <a:graphicData uri="http://schemas.openxmlformats.org/presentationml/2006/ole">
            <p:oleObj spid="_x0000_s412674" name="Document" r:id="rId3" imgW="8474460" imgH="2773867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058888" y="4070362"/>
          <a:ext cx="7156450" cy="1073150"/>
        </p:xfrm>
        <a:graphic>
          <a:graphicData uri="http://schemas.openxmlformats.org/presentationml/2006/ole">
            <p:oleObj spid="_x0000_s412675" name="Document" r:id="rId4" imgW="8012957" imgH="1197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127152" y="1714488"/>
          <a:ext cx="7302500" cy="2852737"/>
        </p:xfrm>
        <a:graphic>
          <a:graphicData uri="http://schemas.openxmlformats.org/presentationml/2006/ole">
            <p:oleObj spid="_x0000_s413698" name="Document" r:id="rId4" imgW="8518379" imgH="35662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023938" y="1714488"/>
          <a:ext cx="7461250" cy="2841625"/>
        </p:xfrm>
        <a:graphic>
          <a:graphicData uri="http://schemas.openxmlformats.org/presentationml/2006/ole">
            <p:oleObj spid="_x0000_s414722" name="Document" r:id="rId3" imgW="8836427" imgH="3368663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54084" y="4392626"/>
          <a:ext cx="6961188" cy="1036638"/>
        </p:xfrm>
        <a:graphic>
          <a:graphicData uri="http://schemas.openxmlformats.org/presentationml/2006/ole">
            <p:oleObj spid="_x0000_s414723" name="Document" r:id="rId4" imgW="7561173" imgH="1136548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173190" y="1643050"/>
          <a:ext cx="7327900" cy="5048250"/>
        </p:xfrm>
        <a:graphic>
          <a:graphicData uri="http://schemas.openxmlformats.org/presentationml/2006/ole">
            <p:oleObj spid="_x0000_s415746" name="Document" r:id="rId4" imgW="9547818" imgH="65862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052540" y="1142984"/>
          <a:ext cx="7448550" cy="2840038"/>
        </p:xfrm>
        <a:graphic>
          <a:graphicData uri="http://schemas.openxmlformats.org/presentationml/2006/ole">
            <p:oleObj spid="_x0000_s416770" name="Document" r:id="rId3" imgW="8826712" imgH="3373349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3606808"/>
          <a:ext cx="6961188" cy="1036638"/>
        </p:xfrm>
        <a:graphic>
          <a:graphicData uri="http://schemas.openxmlformats.org/presentationml/2006/ole">
            <p:oleObj spid="_x0000_s416771" name="Document" r:id="rId4" imgW="7561173" imgH="1136548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42976" y="4343429"/>
          <a:ext cx="7327900" cy="3157537"/>
        </p:xfrm>
        <a:graphic>
          <a:graphicData uri="http://schemas.openxmlformats.org/presentationml/2006/ole">
            <p:oleObj spid="_x0000_s416772" name="Document" r:id="rId6" imgW="9637416" imgH="41866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一元二次不等式的解法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14414" y="1928802"/>
          <a:ext cx="7265988" cy="4851400"/>
        </p:xfrm>
        <a:graphic>
          <a:graphicData uri="http://schemas.openxmlformats.org/presentationml/2006/ole">
            <p:oleObj spid="_x0000_s417794" name="Document" r:id="rId3" imgW="8348825" imgH="55768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7649" y="1428736"/>
          <a:ext cx="6754813" cy="3048000"/>
        </p:xfrm>
        <a:graphic>
          <a:graphicData uri="http://schemas.openxmlformats.org/presentationml/2006/ole">
            <p:oleObj spid="_x0000_s418818" name="Document" r:id="rId4" imgW="7538493" imgH="3406762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968398" y="3786190"/>
          <a:ext cx="6961188" cy="1036637"/>
        </p:xfrm>
        <a:graphic>
          <a:graphicData uri="http://schemas.openxmlformats.org/presentationml/2006/ole">
            <p:oleObj spid="_x0000_s418819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55737" y="1285860"/>
          <a:ext cx="6888163" cy="5340350"/>
        </p:xfrm>
        <a:graphic>
          <a:graphicData uri="http://schemas.openxmlformats.org/presentationml/2006/ole">
            <p:oleObj spid="_x0000_s419842" name="Document" r:id="rId4" imgW="8033836" imgH="62328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0243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10244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0245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246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0248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 </a:t>
            </a:r>
          </a:p>
        </p:txBody>
      </p:sp>
      <p:sp>
        <p:nvSpPr>
          <p:cNvPr id="10249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10250" name="Object 10"/>
          <p:cNvGraphicFramePr>
            <a:graphicFrameLocks noChangeAspect="1"/>
          </p:cNvGraphicFramePr>
          <p:nvPr/>
        </p:nvGraphicFramePr>
        <p:xfrm>
          <a:off x="785786" y="1355744"/>
          <a:ext cx="7772400" cy="4859338"/>
        </p:xfrm>
        <a:graphic>
          <a:graphicData uri="http://schemas.openxmlformats.org/presentationml/2006/ole">
            <p:oleObj spid="_x0000_s10250" name="Document" r:id="rId4" imgW="8357465" imgH="5223006" progId="Word.Document.8">
              <p:embed/>
            </p:oleObj>
          </a:graphicData>
        </a:graphic>
      </p:graphicFrame>
      <p:sp>
        <p:nvSpPr>
          <p:cNvPr id="9" name="动作按钮: 自定义 8">
            <a:hlinkClick r:id="rId5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14" y="1611334"/>
          <a:ext cx="7058025" cy="4889500"/>
        </p:xfrm>
        <a:graphic>
          <a:graphicData uri="http://schemas.openxmlformats.org/presentationml/2006/ole">
            <p:oleObj spid="_x0000_s420866" name="Document" r:id="rId3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42976" y="1142984"/>
          <a:ext cx="7265988" cy="4986337"/>
        </p:xfrm>
        <a:graphic>
          <a:graphicData uri="http://schemas.openxmlformats.org/presentationml/2006/ole">
            <p:oleObj spid="_x0000_s421890" name="Document" r:id="rId3" imgW="7668449" imgH="527376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928662" y="5107007"/>
          <a:ext cx="6961187" cy="1036637"/>
        </p:xfrm>
        <a:graphic>
          <a:graphicData uri="http://schemas.openxmlformats.org/presentationml/2006/ole">
            <p:oleObj spid="_x0000_s421891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312888" y="1357298"/>
          <a:ext cx="6973888" cy="4962525"/>
        </p:xfrm>
        <a:graphic>
          <a:graphicData uri="http://schemas.openxmlformats.org/presentationml/2006/ole">
            <p:oleObj spid="_x0000_s422914" name="Document" r:id="rId4" imgW="7789765" imgH="55470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一元二次不等式恒成立问题</a:t>
            </a:r>
            <a:endParaRPr lang="en-US" altLang="zh-CN" dirty="0" smtClean="0"/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考向</a:t>
            </a:r>
            <a:r>
              <a:rPr lang="en-US" dirty="0" smtClean="0"/>
              <a:t>1</a:t>
            </a:r>
            <a:r>
              <a:rPr lang="zh-CN" altLang="en-US" dirty="0" smtClean="0"/>
              <a:t>　　形如</a:t>
            </a:r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)≥0(</a:t>
            </a:r>
            <a:r>
              <a:rPr lang="en-US" i="1" dirty="0" err="1" smtClean="0"/>
              <a:t>x</a:t>
            </a:r>
            <a:r>
              <a:rPr lang="en-US" dirty="0" err="1" smtClean="0"/>
              <a:t>∈R</a:t>
            </a:r>
            <a:r>
              <a:rPr lang="en-US" dirty="0" smtClean="0"/>
              <a:t>)</a:t>
            </a:r>
            <a:r>
              <a:rPr lang="zh-CN" altLang="en-US" dirty="0" smtClean="0"/>
              <a:t>确定参数范围</a:t>
            </a:r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928662" y="2411443"/>
          <a:ext cx="7669212" cy="5303837"/>
        </p:xfrm>
        <a:graphic>
          <a:graphicData uri="http://schemas.openxmlformats.org/presentationml/2006/ole">
            <p:oleObj spid="_x0000_s423938" name="Document" r:id="rId3" imgW="8690335" imgH="602530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6175" y="1563687"/>
          <a:ext cx="7205663" cy="1865313"/>
        </p:xfrm>
        <a:graphic>
          <a:graphicData uri="http://schemas.openxmlformats.org/presentationml/2006/ole">
            <p:oleObj spid="_x0000_s424962" name="Document" r:id="rId4" imgW="7931600" imgH="2063930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857224" y="3643314"/>
          <a:ext cx="6961187" cy="1036638"/>
        </p:xfrm>
        <a:graphic>
          <a:graphicData uri="http://schemas.openxmlformats.org/presentationml/2006/ole">
            <p:oleObj spid="_x0000_s424963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73150" y="1149375"/>
          <a:ext cx="7375525" cy="5851525"/>
        </p:xfrm>
        <a:graphic>
          <a:graphicData uri="http://schemas.openxmlformats.org/presentationml/2006/ole">
            <p:oleObj spid="_x0000_s425986" name="Document" r:id="rId4" imgW="8477700" imgH="6735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16039" y="1571612"/>
          <a:ext cx="7242175" cy="2803525"/>
        </p:xfrm>
        <a:graphic>
          <a:graphicData uri="http://schemas.openxmlformats.org/presentationml/2006/ole">
            <p:oleObj spid="_x0000_s427010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　形如</a:t>
            </a:r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)≥0(</a:t>
            </a:r>
            <a:r>
              <a:rPr lang="en-US" i="1" dirty="0" smtClean="0"/>
              <a:t>x</a:t>
            </a:r>
            <a:r>
              <a:rPr lang="en-US" dirty="0" smtClean="0"/>
              <a:t>∈[</a:t>
            </a:r>
            <a:r>
              <a:rPr lang="en-US" i="1" dirty="0" smtClean="0"/>
              <a:t>a</a:t>
            </a:r>
            <a:r>
              <a:rPr lang="zh-CN" altLang="en-US" dirty="0" smtClean="0"/>
              <a:t>，</a:t>
            </a:r>
            <a:r>
              <a:rPr lang="en-US" i="1" dirty="0" smtClean="0"/>
              <a:t>b</a:t>
            </a:r>
            <a:r>
              <a:rPr lang="en-US" dirty="0" smtClean="0"/>
              <a:t>])</a:t>
            </a:r>
            <a:r>
              <a:rPr lang="zh-CN" altLang="en-US" dirty="0" smtClean="0"/>
              <a:t>确定参数范围</a:t>
            </a:r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14440" y="1928802"/>
          <a:ext cx="7558088" cy="5241925"/>
        </p:xfrm>
        <a:graphic>
          <a:graphicData uri="http://schemas.openxmlformats.org/presentationml/2006/ole">
            <p:oleObj spid="_x0000_s428034" name="Document" r:id="rId3" imgW="8690335" imgH="603323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52551" y="1563687"/>
          <a:ext cx="7205663" cy="1865313"/>
        </p:xfrm>
        <a:graphic>
          <a:graphicData uri="http://schemas.openxmlformats.org/presentationml/2006/ole">
            <p:oleObj spid="_x0000_s429058" name="Document" r:id="rId4" imgW="7931600" imgH="2063930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896961" y="3643314"/>
          <a:ext cx="6961187" cy="1036638"/>
        </p:xfrm>
        <a:graphic>
          <a:graphicData uri="http://schemas.openxmlformats.org/presentationml/2006/ole">
            <p:oleObj spid="_x0000_s429059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73150" y="785794"/>
          <a:ext cx="7375525" cy="5851525"/>
        </p:xfrm>
        <a:graphic>
          <a:graphicData uri="http://schemas.openxmlformats.org/presentationml/2006/ole">
            <p:oleObj spid="_x0000_s430082" name="Document" r:id="rId4" imgW="8477700" imgH="6735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33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不等关系与不等式</a:t>
            </a:r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16039" y="1625607"/>
          <a:ext cx="7242175" cy="2803525"/>
        </p:xfrm>
        <a:graphic>
          <a:graphicData uri="http://schemas.openxmlformats.org/presentationml/2006/ole">
            <p:oleObj spid="_x0000_s431106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　形如</a:t>
            </a:r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)≥0(</a:t>
            </a:r>
            <a:r>
              <a:rPr lang="zh-CN" altLang="en-US" dirty="0" smtClean="0"/>
              <a:t>参数</a:t>
            </a:r>
            <a:r>
              <a:rPr lang="en-US" i="1" dirty="0" smtClean="0"/>
              <a:t>m</a:t>
            </a:r>
            <a:r>
              <a:rPr lang="en-US" dirty="0" smtClean="0"/>
              <a:t>∈[</a:t>
            </a:r>
            <a:r>
              <a:rPr lang="en-US" i="1" dirty="0" smtClean="0"/>
              <a:t>a</a:t>
            </a:r>
            <a:r>
              <a:rPr lang="zh-CN" altLang="en-US" dirty="0" smtClean="0"/>
              <a:t>，</a:t>
            </a:r>
            <a:r>
              <a:rPr lang="en-US" i="1" dirty="0" smtClean="0"/>
              <a:t>b</a:t>
            </a:r>
            <a:r>
              <a:rPr lang="en-US" dirty="0" smtClean="0"/>
              <a:t>])</a:t>
            </a:r>
            <a:r>
              <a:rPr lang="zh-CN" altLang="en-US" dirty="0" smtClean="0"/>
              <a:t>确定</a:t>
            </a:r>
            <a:r>
              <a:rPr lang="en-US" i="1" dirty="0" smtClean="0"/>
              <a:t>x</a:t>
            </a:r>
            <a:r>
              <a:rPr lang="zh-CN" altLang="en-US" dirty="0" smtClean="0"/>
              <a:t>的范围</a:t>
            </a:r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71538" y="2344766"/>
          <a:ext cx="7340600" cy="5084762"/>
        </p:xfrm>
        <a:graphic>
          <a:graphicData uri="http://schemas.openxmlformats.org/presentationml/2006/ole">
            <p:oleObj spid="_x0000_s432130" name="Document" r:id="rId3" imgW="8690335" imgH="604116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52551" y="1563687"/>
          <a:ext cx="7205663" cy="1865313"/>
        </p:xfrm>
        <a:graphic>
          <a:graphicData uri="http://schemas.openxmlformats.org/presentationml/2006/ole">
            <p:oleObj spid="_x0000_s433154" name="Document" r:id="rId4" imgW="7931600" imgH="20639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92226" y="1285860"/>
          <a:ext cx="7265988" cy="5765800"/>
        </p:xfrm>
        <a:graphic>
          <a:graphicData uri="http://schemas.openxmlformats.org/presentationml/2006/ole">
            <p:oleObj spid="_x0000_s434178" name="Document" r:id="rId4" imgW="8477700" imgH="67357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625607"/>
          <a:ext cx="7242175" cy="2803525"/>
        </p:xfrm>
        <a:graphic>
          <a:graphicData uri="http://schemas.openxmlformats.org/presentationml/2006/ole">
            <p:oleObj spid="_x0000_s435202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03363" y="2000240"/>
          <a:ext cx="6911975" cy="4217988"/>
        </p:xfrm>
        <a:graphic>
          <a:graphicData uri="http://schemas.openxmlformats.org/presentationml/2006/ole">
            <p:oleObj spid="_x0000_s436226" name="Document" r:id="rId4" imgW="8448541" imgH="5154605" progId="Word.Document.8">
              <p:embed/>
            </p:oleObj>
          </a:graphicData>
        </a:graphic>
      </p:graphicFrame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928662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122000"/>
              </a:lnSpc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►　</a:t>
            </a:r>
            <a:r>
              <a:rPr lang="zh-CN" altLang="en-US" sz="2400" b="1" dirty="0" smtClean="0"/>
              <a:t>探究点三　一元二次不等式的应用</a:t>
            </a:r>
            <a:endParaRPr kumimoji="0" lang="zh-CN" altLang="en-US" sz="2400" b="1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charset="-122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3"/>
          <p:cNvGraphicFramePr>
            <a:graphicFrameLocks noChangeAspect="1"/>
          </p:cNvGraphicFramePr>
          <p:nvPr/>
        </p:nvGraphicFramePr>
        <p:xfrm>
          <a:off x="1204913" y="1571612"/>
          <a:ext cx="7010400" cy="2401887"/>
        </p:xfrm>
        <a:graphic>
          <a:graphicData uri="http://schemas.openxmlformats.org/presentationml/2006/ole">
            <p:oleObj spid="_x0000_s437250" name="Document" r:id="rId4" imgW="7607611" imgH="26179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1214422"/>
          <a:ext cx="7521575" cy="4864100"/>
        </p:xfrm>
        <a:graphic>
          <a:graphicData uri="http://schemas.openxmlformats.org/presentationml/2006/ole">
            <p:oleObj spid="_x0000_s438274" name="Document" r:id="rId3" imgW="9483048" imgH="614607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14414" y="1506558"/>
          <a:ext cx="6950075" cy="4851400"/>
        </p:xfrm>
        <a:graphic>
          <a:graphicData uri="http://schemas.openxmlformats.org/presentationml/2006/ole">
            <p:oleObj spid="_x0000_s439298" name="Document" r:id="rId3" imgW="7650090" imgH="534036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41462" y="1214422"/>
          <a:ext cx="6802438" cy="4144963"/>
        </p:xfrm>
        <a:graphic>
          <a:graphicData uri="http://schemas.openxmlformats.org/presentationml/2006/ole">
            <p:oleObj spid="_x0000_s440322" name="Document" r:id="rId4" imgW="8448541" imgH="51546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00" y="1500174"/>
          <a:ext cx="7364413" cy="5095875"/>
        </p:xfrm>
        <a:graphic>
          <a:graphicData uri="http://schemas.openxmlformats.org/presentationml/2006/ole">
            <p:oleObj spid="_x0000_s358402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1285860"/>
          <a:ext cx="7534275" cy="5267325"/>
        </p:xfrm>
        <a:graphic>
          <a:graphicData uri="http://schemas.openxmlformats.org/presentationml/2006/ole">
            <p:oleObj spid="_x0000_s441346" name="Document" r:id="rId3" imgW="9582002" imgH="6754991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创新应用　　</a:t>
            </a:r>
            <a:r>
              <a:rPr lang="en-US" sz="2400" b="1" dirty="0" smtClean="0"/>
              <a:t>4.</a:t>
            </a:r>
            <a:r>
              <a:rPr lang="zh-CN" altLang="en-US" sz="2400" b="1" dirty="0" smtClean="0"/>
              <a:t>一元二次不等式与二次函数、二次方程的</a:t>
            </a:r>
          </a:p>
          <a:p>
            <a:r>
              <a:rPr lang="zh-CN" altLang="en-US" sz="2400" b="1" dirty="0" smtClean="0"/>
              <a:t>交汇问题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142976" y="2185998"/>
          <a:ext cx="7169150" cy="2743200"/>
        </p:xfrm>
        <a:graphic>
          <a:graphicData uri="http://schemas.openxmlformats.org/presentationml/2006/ole">
            <p:oleObj spid="_x0000_s442370" name="Document" r:id="rId3" imgW="8887164" imgH="341480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214414" y="4257700"/>
          <a:ext cx="7169150" cy="2743200"/>
        </p:xfrm>
        <a:graphic>
          <a:graphicData uri="http://schemas.openxmlformats.org/presentationml/2006/ole">
            <p:oleObj spid="_x0000_s442371" name="Document" r:id="rId5" imgW="8887164" imgH="341949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71538" y="1719299"/>
          <a:ext cx="7388225" cy="6924675"/>
        </p:xfrm>
        <a:graphic>
          <a:graphicData uri="http://schemas.openxmlformats.org/presentationml/2006/ole">
            <p:oleObj spid="_x0000_s443394" name="Document" r:id="rId4" imgW="8743590" imgH="8222291" progId="Word.Document.8">
              <p:embed/>
            </p:oleObj>
          </a:graphicData>
        </a:graphic>
      </p:graphicFrame>
      <p:graphicFrame>
        <p:nvGraphicFramePr>
          <p:cNvPr id="215047" name="Object 5"/>
          <p:cNvGraphicFramePr>
            <a:graphicFrameLocks noChangeAspect="1"/>
          </p:cNvGraphicFramePr>
          <p:nvPr/>
        </p:nvGraphicFramePr>
        <p:xfrm>
          <a:off x="500034" y="1071546"/>
          <a:ext cx="6961187" cy="1036638"/>
        </p:xfrm>
        <a:graphic>
          <a:graphicData uri="http://schemas.openxmlformats.org/presentationml/2006/ole">
            <p:oleObj spid="_x0000_s443395" name="Document" r:id="rId5" imgW="7561173" imgH="11365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52551" y="1489086"/>
          <a:ext cx="7205663" cy="3511550"/>
        </p:xfrm>
        <a:graphic>
          <a:graphicData uri="http://schemas.openxmlformats.org/presentationml/2006/ole">
            <p:oleObj spid="_x0000_s444418" name="Document" r:id="rId4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1480" name="Object 8"/>
          <p:cNvGraphicFramePr>
            <a:graphicFrameLocks noChangeAspect="1"/>
          </p:cNvGraphicFramePr>
          <p:nvPr/>
        </p:nvGraphicFramePr>
        <p:xfrm>
          <a:off x="1000100" y="1000108"/>
          <a:ext cx="7570788" cy="5524500"/>
        </p:xfrm>
        <a:graphic>
          <a:graphicData uri="http://schemas.openxmlformats.org/presentationml/2006/ole">
            <p:oleObj spid="_x0000_s445442" name="Document" r:id="rId4" imgW="7585292" imgH="5535854" progId="Word.Document.8">
              <p:embed/>
            </p:oleObj>
          </a:graphicData>
        </a:graphic>
      </p:graphicFrame>
      <p:sp>
        <p:nvSpPr>
          <p:cNvPr id="36148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6148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1487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286000" y="3429000"/>
            <a:ext cx="4572000" cy="0"/>
          </a:xfrm>
          <a:prstGeom prst="rect">
            <a:avLst/>
          </a:prstGeom>
        </p:spPr>
        <p:txBody>
          <a:bodyPr/>
          <a:lstStyle/>
          <a:p>
            <a:r>
              <a:rPr lang="zh-CN" sz="1050">
                <a:latin typeface="Times New Roman"/>
                <a:ea typeface="GBK_S"/>
                <a:cs typeface="Times New Roman"/>
              </a:rPr>
              <a:t>綈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062066" y="2071678"/>
          <a:ext cx="7510462" cy="6108700"/>
        </p:xfrm>
        <a:graphic>
          <a:graphicData uri="http://schemas.openxmlformats.org/presentationml/2006/ole">
            <p:oleObj spid="_x0000_s446466" name="Document" r:id="rId4" imgW="8507939" imgH="6923328" progId="Word.Document.8">
              <p:embed/>
            </p:oleObj>
          </a:graphicData>
        </a:graphic>
      </p:graphicFrame>
      <p:sp>
        <p:nvSpPr>
          <p:cNvPr id="4198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41985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19854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393716" y="1357298"/>
          <a:ext cx="6535738" cy="1133475"/>
        </p:xfrm>
        <a:graphic>
          <a:graphicData uri="http://schemas.openxmlformats.org/presentationml/2006/ole">
            <p:oleObj spid="_x0000_s446467" name="Document" r:id="rId6" imgW="7520134" imgH="13064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73150" y="3657629"/>
          <a:ext cx="7339013" cy="3986213"/>
        </p:xfrm>
        <a:graphic>
          <a:graphicData uri="http://schemas.openxmlformats.org/presentationml/2006/ole">
            <p:oleObj spid="_x0000_s447490" name="Document" r:id="rId3" imgW="9257072" imgH="5044342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23938" y="1739906"/>
          <a:ext cx="7473950" cy="2474912"/>
        </p:xfrm>
        <a:graphic>
          <a:graphicData uri="http://schemas.openxmlformats.org/presentationml/2006/ole">
            <p:oleObj spid="_x0000_s447491" name="Document" r:id="rId4" imgW="9194461" imgH="303482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306540" y="1285860"/>
          <a:ext cx="7265988" cy="6632575"/>
        </p:xfrm>
        <a:graphic>
          <a:graphicData uri="http://schemas.openxmlformats.org/presentationml/2006/ole">
            <p:oleObj spid="_x0000_s448514" name="Document" r:id="rId3" imgW="9465416" imgH="86498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46175" y="1201747"/>
          <a:ext cx="7083425" cy="3584575"/>
        </p:xfrm>
        <a:graphic>
          <a:graphicData uri="http://schemas.openxmlformats.org/presentationml/2006/ole">
            <p:oleObj spid="_x0000_s449538" name="Document" r:id="rId3" imgW="8645356" imgH="4391086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1011238" y="3605221"/>
          <a:ext cx="6437312" cy="1109663"/>
        </p:xfrm>
        <a:graphic>
          <a:graphicData uri="http://schemas.openxmlformats.org/presentationml/2006/ole">
            <p:oleObj spid="_x0000_s449539" name="Document" r:id="rId4" imgW="7520134" imgH="13064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55741" y="1428736"/>
          <a:ext cx="7388225" cy="5765800"/>
        </p:xfrm>
        <a:graphic>
          <a:graphicData uri="http://schemas.openxmlformats.org/presentationml/2006/ole">
            <p:oleObj spid="_x0000_s450562" name="Document" r:id="rId3" imgW="9026059" imgH="7057103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一元二次不等式及其解法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2561</TotalTime>
  <Pages>0</Pages>
  <Words>3592</Words>
  <Characters>0</Characters>
  <Application>Microsoft Office PowerPoint</Application>
  <DocSecurity>0</DocSecurity>
  <PresentationFormat>全屏显示(4:3)</PresentationFormat>
  <Lines>0</Lines>
  <Paragraphs>1149</Paragraphs>
  <Slides>383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383</vt:i4>
      </vt:variant>
    </vt:vector>
  </HeadingPairs>
  <TitlesOfParts>
    <vt:vector size="386" baseType="lpstr">
      <vt:lpstr>1_Office 主题​​</vt:lpstr>
      <vt:lpstr>Document</vt:lpstr>
      <vt:lpstr>Microsoft Office Word 97 - 2003 文档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幻灯片 108</vt:lpstr>
      <vt:lpstr>幻灯片 109</vt:lpstr>
      <vt:lpstr>幻灯片 110</vt:lpstr>
      <vt:lpstr>幻灯片 111</vt:lpstr>
      <vt:lpstr>幻灯片 112</vt:lpstr>
      <vt:lpstr>幻灯片 113</vt:lpstr>
      <vt:lpstr>幻灯片 114</vt:lpstr>
      <vt:lpstr>幻灯片 115</vt:lpstr>
      <vt:lpstr>幻灯片 116</vt:lpstr>
      <vt:lpstr>幻灯片 117</vt:lpstr>
      <vt:lpstr>幻灯片 118</vt:lpstr>
      <vt:lpstr>幻灯片 119</vt:lpstr>
      <vt:lpstr>幻灯片 120</vt:lpstr>
      <vt:lpstr>幻灯片 121</vt:lpstr>
      <vt:lpstr>幻灯片 122</vt:lpstr>
      <vt:lpstr>幻灯片 123</vt:lpstr>
      <vt:lpstr>幻灯片 124</vt:lpstr>
      <vt:lpstr>幻灯片 125</vt:lpstr>
      <vt:lpstr>幻灯片 126</vt:lpstr>
      <vt:lpstr>幻灯片 127</vt:lpstr>
      <vt:lpstr>幻灯片 128</vt:lpstr>
      <vt:lpstr>幻灯片 129</vt:lpstr>
      <vt:lpstr>幻灯片 130</vt:lpstr>
      <vt:lpstr>幻灯片 131</vt:lpstr>
      <vt:lpstr>幻灯片 132</vt:lpstr>
      <vt:lpstr>幻灯片 133</vt:lpstr>
      <vt:lpstr>幻灯片 134</vt:lpstr>
      <vt:lpstr>幻灯片 135</vt:lpstr>
      <vt:lpstr>幻灯片 136</vt:lpstr>
      <vt:lpstr>幻灯片 137</vt:lpstr>
      <vt:lpstr>幻灯片 138</vt:lpstr>
      <vt:lpstr>幻灯片 139</vt:lpstr>
      <vt:lpstr>幻灯片 140</vt:lpstr>
      <vt:lpstr>幻灯片 141</vt:lpstr>
      <vt:lpstr>幻灯片 142</vt:lpstr>
      <vt:lpstr>幻灯片 143</vt:lpstr>
      <vt:lpstr>幻灯片 144</vt:lpstr>
      <vt:lpstr>幻灯片 145</vt:lpstr>
      <vt:lpstr>幻灯片 146</vt:lpstr>
      <vt:lpstr>幻灯片 147</vt:lpstr>
      <vt:lpstr>幻灯片 148</vt:lpstr>
      <vt:lpstr>幻灯片 149</vt:lpstr>
      <vt:lpstr>幻灯片 150</vt:lpstr>
      <vt:lpstr>幻灯片 151</vt:lpstr>
      <vt:lpstr>幻灯片 152</vt:lpstr>
      <vt:lpstr>幻灯片 153</vt:lpstr>
      <vt:lpstr>幻灯片 154</vt:lpstr>
      <vt:lpstr>幻灯片 155</vt:lpstr>
      <vt:lpstr>幻灯片 156</vt:lpstr>
      <vt:lpstr>幻灯片 157</vt:lpstr>
      <vt:lpstr>幻灯片 158</vt:lpstr>
      <vt:lpstr>幻灯片 159</vt:lpstr>
      <vt:lpstr>幻灯片 160</vt:lpstr>
      <vt:lpstr>幻灯片 161</vt:lpstr>
      <vt:lpstr>幻灯片 162</vt:lpstr>
      <vt:lpstr>幻灯片 163</vt:lpstr>
      <vt:lpstr>幻灯片 164</vt:lpstr>
      <vt:lpstr>幻灯片 165</vt:lpstr>
      <vt:lpstr>幻灯片 166</vt:lpstr>
      <vt:lpstr>幻灯片 167</vt:lpstr>
      <vt:lpstr>幻灯片 168</vt:lpstr>
      <vt:lpstr>幻灯片 169</vt:lpstr>
      <vt:lpstr>幻灯片 170</vt:lpstr>
      <vt:lpstr>幻灯片 171</vt:lpstr>
      <vt:lpstr>幻灯片 172</vt:lpstr>
      <vt:lpstr>幻灯片 173</vt:lpstr>
      <vt:lpstr>幻灯片 174</vt:lpstr>
      <vt:lpstr>幻灯片 175</vt:lpstr>
      <vt:lpstr>幻灯片 176</vt:lpstr>
      <vt:lpstr>幻灯片 177</vt:lpstr>
      <vt:lpstr>幻灯片 178</vt:lpstr>
      <vt:lpstr>幻灯片 179</vt:lpstr>
      <vt:lpstr>幻灯片 180</vt:lpstr>
      <vt:lpstr>幻灯片 181</vt:lpstr>
      <vt:lpstr>幻灯片 182</vt:lpstr>
      <vt:lpstr>幻灯片 183</vt:lpstr>
      <vt:lpstr>幻灯片 184</vt:lpstr>
      <vt:lpstr>幻灯片 185</vt:lpstr>
      <vt:lpstr>幻灯片 186</vt:lpstr>
      <vt:lpstr>幻灯片 187</vt:lpstr>
      <vt:lpstr>幻灯片 188</vt:lpstr>
      <vt:lpstr>幻灯片 189</vt:lpstr>
      <vt:lpstr>幻灯片 190</vt:lpstr>
      <vt:lpstr>幻灯片 191</vt:lpstr>
      <vt:lpstr>幻灯片 192</vt:lpstr>
      <vt:lpstr>幻灯片 193</vt:lpstr>
      <vt:lpstr>幻灯片 194</vt:lpstr>
      <vt:lpstr>幻灯片 195</vt:lpstr>
      <vt:lpstr>幻灯片 196</vt:lpstr>
      <vt:lpstr>幻灯片 197</vt:lpstr>
      <vt:lpstr>幻灯片 198</vt:lpstr>
      <vt:lpstr>幻灯片 199</vt:lpstr>
      <vt:lpstr>幻灯片 200</vt:lpstr>
      <vt:lpstr>幻灯片 201</vt:lpstr>
      <vt:lpstr>幻灯片 202</vt:lpstr>
      <vt:lpstr>幻灯片 203</vt:lpstr>
      <vt:lpstr>幻灯片 204</vt:lpstr>
      <vt:lpstr>幻灯片 205</vt:lpstr>
      <vt:lpstr>幻灯片 206</vt:lpstr>
      <vt:lpstr>幻灯片 207</vt:lpstr>
      <vt:lpstr>幻灯片 208</vt:lpstr>
      <vt:lpstr>幻灯片 209</vt:lpstr>
      <vt:lpstr>幻灯片 210</vt:lpstr>
      <vt:lpstr>幻灯片 211</vt:lpstr>
      <vt:lpstr>幻灯片 212</vt:lpstr>
      <vt:lpstr>幻灯片 213</vt:lpstr>
      <vt:lpstr>幻灯片 214</vt:lpstr>
      <vt:lpstr>幻灯片 215</vt:lpstr>
      <vt:lpstr>幻灯片 216</vt:lpstr>
      <vt:lpstr>幻灯片 217</vt:lpstr>
      <vt:lpstr>幻灯片 218</vt:lpstr>
      <vt:lpstr>幻灯片 219</vt:lpstr>
      <vt:lpstr>幻灯片 220</vt:lpstr>
      <vt:lpstr>幻灯片 221</vt:lpstr>
      <vt:lpstr>幻灯片 222</vt:lpstr>
      <vt:lpstr>幻灯片 223</vt:lpstr>
      <vt:lpstr>幻灯片 224</vt:lpstr>
      <vt:lpstr>幻灯片 225</vt:lpstr>
      <vt:lpstr>幻灯片 226</vt:lpstr>
      <vt:lpstr>幻灯片 227</vt:lpstr>
      <vt:lpstr>幻灯片 228</vt:lpstr>
      <vt:lpstr>幻灯片 229</vt:lpstr>
      <vt:lpstr>幻灯片 230</vt:lpstr>
      <vt:lpstr>幻灯片 231</vt:lpstr>
      <vt:lpstr>幻灯片 232</vt:lpstr>
      <vt:lpstr>幻灯片 233</vt:lpstr>
      <vt:lpstr>幻灯片 234</vt:lpstr>
      <vt:lpstr>幻灯片 235</vt:lpstr>
      <vt:lpstr>幻灯片 236</vt:lpstr>
      <vt:lpstr>幻灯片 237</vt:lpstr>
      <vt:lpstr>幻灯片 238</vt:lpstr>
      <vt:lpstr>幻灯片 239</vt:lpstr>
      <vt:lpstr>幻灯片 240</vt:lpstr>
      <vt:lpstr>幻灯片 241</vt:lpstr>
      <vt:lpstr>幻灯片 242</vt:lpstr>
      <vt:lpstr>幻灯片 243</vt:lpstr>
      <vt:lpstr>幻灯片 244</vt:lpstr>
      <vt:lpstr>幻灯片 245</vt:lpstr>
      <vt:lpstr>幻灯片 246</vt:lpstr>
      <vt:lpstr>幻灯片 247</vt:lpstr>
      <vt:lpstr>幻灯片 248</vt:lpstr>
      <vt:lpstr>幻灯片 249</vt:lpstr>
      <vt:lpstr>幻灯片 250</vt:lpstr>
      <vt:lpstr>幻灯片 251</vt:lpstr>
      <vt:lpstr>幻灯片 252</vt:lpstr>
      <vt:lpstr>幻灯片 253</vt:lpstr>
      <vt:lpstr>幻灯片 254</vt:lpstr>
      <vt:lpstr>幻灯片 255</vt:lpstr>
      <vt:lpstr>幻灯片 256</vt:lpstr>
      <vt:lpstr>幻灯片 257</vt:lpstr>
      <vt:lpstr>幻灯片 258</vt:lpstr>
      <vt:lpstr>幻灯片 259</vt:lpstr>
      <vt:lpstr>幻灯片 260</vt:lpstr>
      <vt:lpstr>幻灯片 261</vt:lpstr>
      <vt:lpstr>幻灯片 262</vt:lpstr>
      <vt:lpstr>幻灯片 263</vt:lpstr>
      <vt:lpstr>幻灯片 264</vt:lpstr>
      <vt:lpstr>幻灯片 265</vt:lpstr>
      <vt:lpstr>幻灯片 266</vt:lpstr>
      <vt:lpstr>幻灯片 267</vt:lpstr>
      <vt:lpstr>幻灯片 268</vt:lpstr>
      <vt:lpstr>幻灯片 269</vt:lpstr>
      <vt:lpstr>幻灯片 270</vt:lpstr>
      <vt:lpstr>幻灯片 271</vt:lpstr>
      <vt:lpstr>幻灯片 272</vt:lpstr>
      <vt:lpstr>幻灯片 273</vt:lpstr>
      <vt:lpstr>幻灯片 274</vt:lpstr>
      <vt:lpstr>幻灯片 275</vt:lpstr>
      <vt:lpstr>幻灯片 276</vt:lpstr>
      <vt:lpstr>幻灯片 277</vt:lpstr>
      <vt:lpstr>幻灯片 278</vt:lpstr>
      <vt:lpstr>幻灯片 279</vt:lpstr>
      <vt:lpstr>幻灯片 280</vt:lpstr>
      <vt:lpstr>幻灯片 281</vt:lpstr>
      <vt:lpstr>幻灯片 282</vt:lpstr>
      <vt:lpstr>幻灯片 283</vt:lpstr>
      <vt:lpstr>幻灯片 284</vt:lpstr>
      <vt:lpstr>幻灯片 285</vt:lpstr>
      <vt:lpstr>幻灯片 286</vt:lpstr>
      <vt:lpstr>幻灯片 287</vt:lpstr>
      <vt:lpstr>幻灯片 288</vt:lpstr>
      <vt:lpstr>幻灯片 289</vt:lpstr>
      <vt:lpstr>幻灯片 290</vt:lpstr>
      <vt:lpstr>幻灯片 291</vt:lpstr>
      <vt:lpstr>幻灯片 292</vt:lpstr>
      <vt:lpstr>幻灯片 293</vt:lpstr>
      <vt:lpstr>幻灯片 294</vt:lpstr>
      <vt:lpstr>幻灯片 295</vt:lpstr>
      <vt:lpstr>幻灯片 296</vt:lpstr>
      <vt:lpstr>幻灯片 297</vt:lpstr>
      <vt:lpstr>幻灯片 298</vt:lpstr>
      <vt:lpstr>幻灯片 299</vt:lpstr>
      <vt:lpstr>幻灯片 300</vt:lpstr>
      <vt:lpstr>幻灯片 301</vt:lpstr>
      <vt:lpstr>幻灯片 302</vt:lpstr>
      <vt:lpstr>幻灯片 303</vt:lpstr>
      <vt:lpstr>幻灯片 304</vt:lpstr>
      <vt:lpstr>幻灯片 305</vt:lpstr>
      <vt:lpstr>幻灯片 306</vt:lpstr>
      <vt:lpstr>幻灯片 307</vt:lpstr>
      <vt:lpstr>幻灯片 308</vt:lpstr>
      <vt:lpstr>幻灯片 309</vt:lpstr>
      <vt:lpstr>幻灯片 310</vt:lpstr>
      <vt:lpstr>幻灯片 311</vt:lpstr>
      <vt:lpstr>幻灯片 312</vt:lpstr>
      <vt:lpstr>幻灯片 313</vt:lpstr>
      <vt:lpstr>幻灯片 314</vt:lpstr>
      <vt:lpstr>幻灯片 315</vt:lpstr>
      <vt:lpstr>幻灯片 316</vt:lpstr>
      <vt:lpstr>幻灯片 317</vt:lpstr>
      <vt:lpstr>幻灯片 318</vt:lpstr>
      <vt:lpstr>幻灯片 319</vt:lpstr>
      <vt:lpstr>幻灯片 320</vt:lpstr>
      <vt:lpstr>幻灯片 321</vt:lpstr>
      <vt:lpstr>幻灯片 322</vt:lpstr>
      <vt:lpstr>幻灯片 323</vt:lpstr>
      <vt:lpstr>幻灯片 324</vt:lpstr>
      <vt:lpstr>幻灯片 325</vt:lpstr>
      <vt:lpstr>幻灯片 326</vt:lpstr>
      <vt:lpstr>幻灯片 327</vt:lpstr>
      <vt:lpstr>幻灯片 328</vt:lpstr>
      <vt:lpstr>幻灯片 329</vt:lpstr>
      <vt:lpstr>幻灯片 330</vt:lpstr>
      <vt:lpstr>幻灯片 331</vt:lpstr>
      <vt:lpstr>幻灯片 332</vt:lpstr>
      <vt:lpstr>幻灯片 333</vt:lpstr>
      <vt:lpstr>幻灯片 334</vt:lpstr>
      <vt:lpstr>幻灯片 335</vt:lpstr>
      <vt:lpstr>幻灯片 336</vt:lpstr>
      <vt:lpstr>幻灯片 337</vt:lpstr>
      <vt:lpstr>幻灯片 338</vt:lpstr>
      <vt:lpstr>幻灯片 339</vt:lpstr>
      <vt:lpstr>幻灯片 340</vt:lpstr>
      <vt:lpstr>幻灯片 341</vt:lpstr>
      <vt:lpstr>幻灯片 342</vt:lpstr>
      <vt:lpstr>幻灯片 343</vt:lpstr>
      <vt:lpstr>幻灯片 344</vt:lpstr>
      <vt:lpstr>幻灯片 345</vt:lpstr>
      <vt:lpstr>幻灯片 346</vt:lpstr>
      <vt:lpstr>幻灯片 347</vt:lpstr>
      <vt:lpstr>幻灯片 348</vt:lpstr>
      <vt:lpstr>幻灯片 349</vt:lpstr>
      <vt:lpstr>幻灯片 350</vt:lpstr>
      <vt:lpstr>幻灯片 351</vt:lpstr>
      <vt:lpstr>幻灯片 352</vt:lpstr>
      <vt:lpstr>幻灯片 353</vt:lpstr>
      <vt:lpstr>幻灯片 354</vt:lpstr>
      <vt:lpstr>幻灯片 355</vt:lpstr>
      <vt:lpstr>幻灯片 356</vt:lpstr>
      <vt:lpstr>幻灯片 357</vt:lpstr>
      <vt:lpstr>幻灯片 358</vt:lpstr>
      <vt:lpstr>幻灯片 359</vt:lpstr>
      <vt:lpstr>幻灯片 360</vt:lpstr>
      <vt:lpstr>幻灯片 361</vt:lpstr>
      <vt:lpstr>幻灯片 362</vt:lpstr>
      <vt:lpstr>幻灯片 363</vt:lpstr>
      <vt:lpstr>幻灯片 364</vt:lpstr>
      <vt:lpstr>幻灯片 365</vt:lpstr>
      <vt:lpstr>幻灯片 366</vt:lpstr>
      <vt:lpstr>幻灯片 367</vt:lpstr>
      <vt:lpstr>幻灯片 368</vt:lpstr>
      <vt:lpstr>幻灯片 369</vt:lpstr>
      <vt:lpstr>幻灯片 370</vt:lpstr>
      <vt:lpstr>幻灯片 371</vt:lpstr>
      <vt:lpstr>幻灯片 372</vt:lpstr>
      <vt:lpstr>幻灯片 373</vt:lpstr>
      <vt:lpstr>幻灯片 374</vt:lpstr>
      <vt:lpstr>幻灯片 375</vt:lpstr>
      <vt:lpstr>幻灯片 376</vt:lpstr>
      <vt:lpstr>幻灯片 377</vt:lpstr>
      <vt:lpstr>幻灯片 378</vt:lpstr>
      <vt:lpstr>幻灯片 379</vt:lpstr>
      <vt:lpstr>幻灯片 380</vt:lpstr>
      <vt:lpstr>幻灯片 381</vt:lpstr>
      <vt:lpstr>幻灯片 382</vt:lpstr>
      <vt:lpstr>幻灯片 383</vt:lpstr>
    </vt:vector>
  </TitlesOfParts>
  <Manager/>
  <Company/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微软用户</cp:lastModifiedBy>
  <cp:revision>281</cp:revision>
  <dcterms:created xsi:type="dcterms:W3CDTF">2012-12-07T08:03:34Z</dcterms:created>
  <dcterms:modified xsi:type="dcterms:W3CDTF">2016-02-18T07:31:10Z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